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1"/>
  </p:sldMasterIdLst>
  <p:notesMasterIdLst>
    <p:notesMasterId r:id="rId21"/>
  </p:notesMasterIdLst>
  <p:sldIdLst>
    <p:sldId id="10246" r:id="rId2"/>
    <p:sldId id="8412" r:id="rId3"/>
    <p:sldId id="10244" r:id="rId4"/>
    <p:sldId id="10242" r:id="rId5"/>
    <p:sldId id="10243" r:id="rId6"/>
    <p:sldId id="10245" r:id="rId7"/>
    <p:sldId id="8357" r:id="rId8"/>
    <p:sldId id="285" r:id="rId9"/>
    <p:sldId id="10240" r:id="rId10"/>
    <p:sldId id="315" r:id="rId11"/>
    <p:sldId id="10226" r:id="rId12"/>
    <p:sldId id="10232" r:id="rId13"/>
    <p:sldId id="10233" r:id="rId14"/>
    <p:sldId id="8349" r:id="rId15"/>
    <p:sldId id="10234" r:id="rId16"/>
    <p:sldId id="10235" r:id="rId17"/>
    <p:sldId id="10237" r:id="rId18"/>
    <p:sldId id="299"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68207A"/>
    <a:srgbClr val="7030A0"/>
    <a:srgbClr val="832898"/>
    <a:srgbClr val="2A0D31"/>
    <a:srgbClr val="662076"/>
    <a:srgbClr val="822997"/>
    <a:srgbClr val="B347CD"/>
    <a:srgbClr val="CF18FD"/>
    <a:srgbClr val="868F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17F3B-6811-4A23-B33F-1F36A4B47C67}" v="295" dt="2019-07-12T12:27:06.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71" d="100"/>
          <a:sy n="71" d="100"/>
        </p:scale>
        <p:origin x="51" y="7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hyperlink" Target="https://en.wikipedia.org/wiki/Meetup_%28website%29" TargetMode="External"/><Relationship Id="rId9"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hyperlink" Target="https://en.wikipedia.org/wiki/Meetup_%28website%29" TargetMode="External"/><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9483E-31BE-4A7E-9A53-8E9440302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77F5350-884D-4BBA-BEAD-763A106032D2}">
      <dgm:prSet/>
      <dgm:spPr/>
      <dgm:t>
        <a:bodyPr/>
        <a:lstStyle/>
        <a:p>
          <a:pPr>
            <a:buFont typeface="+mj-lt"/>
            <a:buAutoNum type="alphaLcPeriod"/>
          </a:pPr>
          <a:r>
            <a:rPr lang="en-US" b="0" i="0"/>
            <a:t>Member Projects </a:t>
          </a:r>
          <a:endParaRPr lang="en-US"/>
        </a:p>
      </dgm:t>
    </dgm:pt>
    <dgm:pt modelId="{806EF071-FEC6-4160-ABAE-E9AF84320E41}" type="parTrans" cxnId="{D1FBA890-B412-47EF-9585-64AC42041A04}">
      <dgm:prSet/>
      <dgm:spPr/>
      <dgm:t>
        <a:bodyPr/>
        <a:lstStyle/>
        <a:p>
          <a:endParaRPr lang="en-US"/>
        </a:p>
      </dgm:t>
    </dgm:pt>
    <dgm:pt modelId="{29E6BE90-90C8-4E24-919D-E98CBBA8CFDB}" type="sibTrans" cxnId="{D1FBA890-B412-47EF-9585-64AC42041A04}">
      <dgm:prSet/>
      <dgm:spPr/>
      <dgm:t>
        <a:bodyPr/>
        <a:lstStyle/>
        <a:p>
          <a:endParaRPr lang="en-US"/>
        </a:p>
      </dgm:t>
    </dgm:pt>
    <dgm:pt modelId="{4F4B7A5A-5AA1-4A74-803A-C17BBD61BBEE}">
      <dgm:prSet/>
      <dgm:spPr/>
      <dgm:t>
        <a:bodyPr/>
        <a:lstStyle/>
        <a:p>
          <a:pPr>
            <a:buFont typeface="+mj-lt"/>
            <a:buAutoNum type="alphaLcPeriod"/>
          </a:pPr>
          <a:r>
            <a:rPr lang="en-US" b="0" i="0"/>
            <a:t>Project Services</a:t>
          </a:r>
        </a:p>
      </dgm:t>
    </dgm:pt>
    <dgm:pt modelId="{22C0697A-6DC9-4D44-AC57-56FA918FB9F6}" type="parTrans" cxnId="{71409205-475F-40A4-A752-6E8E4520146F}">
      <dgm:prSet/>
      <dgm:spPr/>
      <dgm:t>
        <a:bodyPr/>
        <a:lstStyle/>
        <a:p>
          <a:endParaRPr lang="en-US"/>
        </a:p>
      </dgm:t>
    </dgm:pt>
    <dgm:pt modelId="{72B12A10-4117-41BE-8D85-179BA12A8043}" type="sibTrans" cxnId="{71409205-475F-40A4-A752-6E8E4520146F}">
      <dgm:prSet/>
      <dgm:spPr/>
      <dgm:t>
        <a:bodyPr/>
        <a:lstStyle/>
        <a:p>
          <a:endParaRPr lang="en-US"/>
        </a:p>
      </dgm:t>
    </dgm:pt>
    <dgm:pt modelId="{8EFA701E-D7B4-420F-AAEC-27814434AF64}">
      <dgm:prSet/>
      <dgm:spPr/>
      <dgm:t>
        <a:bodyPr/>
        <a:lstStyle/>
        <a:p>
          <a:pPr>
            <a:buFont typeface="+mj-lt"/>
            <a:buAutoNum type="alphaLcPeriod"/>
          </a:pPr>
          <a:r>
            <a:rPr lang="en-US" b="0" i="0"/>
            <a:t>Meetups</a:t>
          </a:r>
        </a:p>
      </dgm:t>
    </dgm:pt>
    <dgm:pt modelId="{C249DAA5-095C-4123-B501-C7D054B9C91D}" type="parTrans" cxnId="{9D8CBAD0-8B2B-4EE4-84F5-5DC20681C79F}">
      <dgm:prSet/>
      <dgm:spPr/>
      <dgm:t>
        <a:bodyPr/>
        <a:lstStyle/>
        <a:p>
          <a:endParaRPr lang="en-US"/>
        </a:p>
      </dgm:t>
    </dgm:pt>
    <dgm:pt modelId="{C582A22F-C0FC-4DAA-9D9C-C5A4629CCCF5}" type="sibTrans" cxnId="{9D8CBAD0-8B2B-4EE4-84F5-5DC20681C79F}">
      <dgm:prSet/>
      <dgm:spPr/>
      <dgm:t>
        <a:bodyPr/>
        <a:lstStyle/>
        <a:p>
          <a:endParaRPr lang="en-US"/>
        </a:p>
      </dgm:t>
    </dgm:pt>
    <dgm:pt modelId="{152D7557-6009-4DED-9D15-B47FD140DD7D}">
      <dgm:prSet/>
      <dgm:spPr/>
      <dgm:t>
        <a:bodyPr/>
        <a:lstStyle/>
        <a:p>
          <a:pPr>
            <a:buFont typeface="+mj-lt"/>
            <a:buAutoNum type="alphaLcPeriod"/>
          </a:pPr>
          <a:r>
            <a:rPr lang="en-US" b="0" i="0"/>
            <a:t>Marketing and Communications</a:t>
          </a:r>
        </a:p>
      </dgm:t>
    </dgm:pt>
    <dgm:pt modelId="{A9FDE131-BCD4-493D-B44B-CEB89C3DBB19}" type="parTrans" cxnId="{3B9EDDD7-10D3-4B21-BBC3-8791E1DC29FB}">
      <dgm:prSet/>
      <dgm:spPr/>
      <dgm:t>
        <a:bodyPr/>
        <a:lstStyle/>
        <a:p>
          <a:endParaRPr lang="en-US"/>
        </a:p>
      </dgm:t>
    </dgm:pt>
    <dgm:pt modelId="{2BCB5851-D7B1-46C8-8AA1-AA542E8E3FE7}" type="sibTrans" cxnId="{3B9EDDD7-10D3-4B21-BBC3-8791E1DC29FB}">
      <dgm:prSet/>
      <dgm:spPr/>
      <dgm:t>
        <a:bodyPr/>
        <a:lstStyle/>
        <a:p>
          <a:endParaRPr lang="en-US"/>
        </a:p>
      </dgm:t>
    </dgm:pt>
    <dgm:pt modelId="{9E462452-963A-4674-9881-82EDE5341C4F}">
      <dgm:prSet/>
      <dgm:spPr/>
      <dgm:t>
        <a:bodyPr/>
        <a:lstStyle/>
        <a:p>
          <a:pPr>
            <a:buFont typeface="+mj-lt"/>
            <a:buAutoNum type="alphaLcPeriod"/>
          </a:pPr>
          <a:r>
            <a:rPr lang="en-US" b="0" i="0" dirty="0"/>
            <a:t>Support .NET OSS Community</a:t>
          </a:r>
        </a:p>
      </dgm:t>
    </dgm:pt>
    <dgm:pt modelId="{98EC849A-B374-4960-9FB6-555D7B6525D2}" type="parTrans" cxnId="{1817EFB8-436A-49C7-81AE-D608D96C3B18}">
      <dgm:prSet/>
      <dgm:spPr/>
      <dgm:t>
        <a:bodyPr/>
        <a:lstStyle/>
        <a:p>
          <a:endParaRPr lang="en-US"/>
        </a:p>
      </dgm:t>
    </dgm:pt>
    <dgm:pt modelId="{853BB399-DB15-4EDA-8C4C-BCF77DED2FBF}" type="sibTrans" cxnId="{1817EFB8-436A-49C7-81AE-D608D96C3B18}">
      <dgm:prSet/>
      <dgm:spPr/>
      <dgm:t>
        <a:bodyPr/>
        <a:lstStyle/>
        <a:p>
          <a:endParaRPr lang="en-US"/>
        </a:p>
      </dgm:t>
    </dgm:pt>
    <dgm:pt modelId="{79187E40-14E0-4B7E-B8E6-E14FE01BB531}">
      <dgm:prSet/>
      <dgm:spPr/>
      <dgm:t>
        <a:bodyPr/>
        <a:lstStyle/>
        <a:p>
          <a:pPr>
            <a:buFont typeface="+mj-lt"/>
            <a:buAutoNum type="alphaLcPeriod"/>
          </a:pPr>
          <a:r>
            <a:rPr lang="en-US" b="0" i="0"/>
            <a:t>Events</a:t>
          </a:r>
        </a:p>
      </dgm:t>
    </dgm:pt>
    <dgm:pt modelId="{06D518E0-042F-43B2-8231-0F865E099C2F}" type="parTrans" cxnId="{6E4AC6EA-5234-4593-A9DA-26B0008CCEAE}">
      <dgm:prSet/>
      <dgm:spPr/>
      <dgm:t>
        <a:bodyPr/>
        <a:lstStyle/>
        <a:p>
          <a:endParaRPr lang="en-US"/>
        </a:p>
      </dgm:t>
    </dgm:pt>
    <dgm:pt modelId="{42C2487F-1EA1-4E76-974B-C69CB4A6D3EA}" type="sibTrans" cxnId="{6E4AC6EA-5234-4593-A9DA-26B0008CCEAE}">
      <dgm:prSet/>
      <dgm:spPr/>
      <dgm:t>
        <a:bodyPr/>
        <a:lstStyle/>
        <a:p>
          <a:endParaRPr lang="en-US"/>
        </a:p>
      </dgm:t>
    </dgm:pt>
    <dgm:pt modelId="{821269E9-BEDE-4D5A-B957-74558F5B2FCB}" type="pres">
      <dgm:prSet presAssocID="{FBE9483E-31BE-4A7E-9A53-8E9440302685}" presName="linear" presStyleCnt="0">
        <dgm:presLayoutVars>
          <dgm:animLvl val="lvl"/>
          <dgm:resizeHandles val="exact"/>
        </dgm:presLayoutVars>
      </dgm:prSet>
      <dgm:spPr/>
    </dgm:pt>
    <dgm:pt modelId="{25C26847-0B08-443C-B0D8-6C0A1CDD243D}" type="pres">
      <dgm:prSet presAssocID="{577F5350-884D-4BBA-BEAD-763A106032D2}" presName="parentText" presStyleLbl="node1" presStyleIdx="0" presStyleCnt="6">
        <dgm:presLayoutVars>
          <dgm:chMax val="0"/>
          <dgm:bulletEnabled val="1"/>
        </dgm:presLayoutVars>
      </dgm:prSet>
      <dgm:spPr/>
    </dgm:pt>
    <dgm:pt modelId="{0AC4BCD5-C37F-4713-97D0-EEAAEEB3C650}" type="pres">
      <dgm:prSet presAssocID="{29E6BE90-90C8-4E24-919D-E98CBBA8CFDB}" presName="spacer" presStyleCnt="0"/>
      <dgm:spPr/>
    </dgm:pt>
    <dgm:pt modelId="{2FE2253F-A381-4A19-9E81-CBB32C2EC99C}" type="pres">
      <dgm:prSet presAssocID="{4F4B7A5A-5AA1-4A74-803A-C17BBD61BBEE}" presName="parentText" presStyleLbl="node1" presStyleIdx="1" presStyleCnt="6">
        <dgm:presLayoutVars>
          <dgm:chMax val="0"/>
          <dgm:bulletEnabled val="1"/>
        </dgm:presLayoutVars>
      </dgm:prSet>
      <dgm:spPr/>
    </dgm:pt>
    <dgm:pt modelId="{DA2E23EB-4528-43E6-8136-75D1CE64423C}" type="pres">
      <dgm:prSet presAssocID="{72B12A10-4117-41BE-8D85-179BA12A8043}" presName="spacer" presStyleCnt="0"/>
      <dgm:spPr/>
    </dgm:pt>
    <dgm:pt modelId="{AA7A1F1E-E276-4DE4-8252-167A1352B0AB}" type="pres">
      <dgm:prSet presAssocID="{8EFA701E-D7B4-420F-AAEC-27814434AF64}" presName="parentText" presStyleLbl="node1" presStyleIdx="2" presStyleCnt="6">
        <dgm:presLayoutVars>
          <dgm:chMax val="0"/>
          <dgm:bulletEnabled val="1"/>
        </dgm:presLayoutVars>
      </dgm:prSet>
      <dgm:spPr/>
    </dgm:pt>
    <dgm:pt modelId="{BC0E9484-CC5E-4148-ABCA-63B96B119410}" type="pres">
      <dgm:prSet presAssocID="{C582A22F-C0FC-4DAA-9D9C-C5A4629CCCF5}" presName="spacer" presStyleCnt="0"/>
      <dgm:spPr/>
    </dgm:pt>
    <dgm:pt modelId="{8AAA94D4-4915-4D7E-8BE4-2060A700AA7E}" type="pres">
      <dgm:prSet presAssocID="{79187E40-14E0-4B7E-B8E6-E14FE01BB531}" presName="parentText" presStyleLbl="node1" presStyleIdx="3" presStyleCnt="6">
        <dgm:presLayoutVars>
          <dgm:chMax val="0"/>
          <dgm:bulletEnabled val="1"/>
        </dgm:presLayoutVars>
      </dgm:prSet>
      <dgm:spPr/>
    </dgm:pt>
    <dgm:pt modelId="{2AB5D81C-4E1A-41FF-A0AE-56AB61F9CA44}" type="pres">
      <dgm:prSet presAssocID="{42C2487F-1EA1-4E76-974B-C69CB4A6D3EA}" presName="spacer" presStyleCnt="0"/>
      <dgm:spPr/>
    </dgm:pt>
    <dgm:pt modelId="{521C8C87-7BDA-40C4-A120-0691FFF3C102}" type="pres">
      <dgm:prSet presAssocID="{152D7557-6009-4DED-9D15-B47FD140DD7D}" presName="parentText" presStyleLbl="node1" presStyleIdx="4" presStyleCnt="6">
        <dgm:presLayoutVars>
          <dgm:chMax val="0"/>
          <dgm:bulletEnabled val="1"/>
        </dgm:presLayoutVars>
      </dgm:prSet>
      <dgm:spPr/>
    </dgm:pt>
    <dgm:pt modelId="{F30AEB1F-EA81-4636-B3AA-41619E9368F6}" type="pres">
      <dgm:prSet presAssocID="{2BCB5851-D7B1-46C8-8AA1-AA542E8E3FE7}" presName="spacer" presStyleCnt="0"/>
      <dgm:spPr/>
    </dgm:pt>
    <dgm:pt modelId="{3208427B-37C7-4EF4-ADD1-A57241A80835}" type="pres">
      <dgm:prSet presAssocID="{9E462452-963A-4674-9881-82EDE5341C4F}" presName="parentText" presStyleLbl="node1" presStyleIdx="5" presStyleCnt="6">
        <dgm:presLayoutVars>
          <dgm:chMax val="0"/>
          <dgm:bulletEnabled val="1"/>
        </dgm:presLayoutVars>
      </dgm:prSet>
      <dgm:spPr/>
    </dgm:pt>
  </dgm:ptLst>
  <dgm:cxnLst>
    <dgm:cxn modelId="{71409205-475F-40A4-A752-6E8E4520146F}" srcId="{FBE9483E-31BE-4A7E-9A53-8E9440302685}" destId="{4F4B7A5A-5AA1-4A74-803A-C17BBD61BBEE}" srcOrd="1" destOrd="0" parTransId="{22C0697A-6DC9-4D44-AC57-56FA918FB9F6}" sibTransId="{72B12A10-4117-41BE-8D85-179BA12A8043}"/>
    <dgm:cxn modelId="{944B6516-EDC1-4632-A20F-90C6223D8327}" type="presOf" srcId="{8EFA701E-D7B4-420F-AAEC-27814434AF64}" destId="{AA7A1F1E-E276-4DE4-8252-167A1352B0AB}" srcOrd="0" destOrd="0" presId="urn:microsoft.com/office/officeart/2005/8/layout/vList2"/>
    <dgm:cxn modelId="{7A17973F-17EF-4241-9BCB-9F92056E9C88}" type="presOf" srcId="{FBE9483E-31BE-4A7E-9A53-8E9440302685}" destId="{821269E9-BEDE-4D5A-B957-74558F5B2FCB}" srcOrd="0" destOrd="0" presId="urn:microsoft.com/office/officeart/2005/8/layout/vList2"/>
    <dgm:cxn modelId="{819CCD43-BBEC-44B5-99D1-AD6C49A3B3ED}" type="presOf" srcId="{9E462452-963A-4674-9881-82EDE5341C4F}" destId="{3208427B-37C7-4EF4-ADD1-A57241A80835}" srcOrd="0" destOrd="0" presId="urn:microsoft.com/office/officeart/2005/8/layout/vList2"/>
    <dgm:cxn modelId="{09475149-9D30-4D79-8B3F-6629959D7F50}" type="presOf" srcId="{577F5350-884D-4BBA-BEAD-763A106032D2}" destId="{25C26847-0B08-443C-B0D8-6C0A1CDD243D}" srcOrd="0" destOrd="0" presId="urn:microsoft.com/office/officeart/2005/8/layout/vList2"/>
    <dgm:cxn modelId="{AC670852-9F3B-47DC-A052-8917F88D53CD}" type="presOf" srcId="{152D7557-6009-4DED-9D15-B47FD140DD7D}" destId="{521C8C87-7BDA-40C4-A120-0691FFF3C102}" srcOrd="0" destOrd="0" presId="urn:microsoft.com/office/officeart/2005/8/layout/vList2"/>
    <dgm:cxn modelId="{D1FBA890-B412-47EF-9585-64AC42041A04}" srcId="{FBE9483E-31BE-4A7E-9A53-8E9440302685}" destId="{577F5350-884D-4BBA-BEAD-763A106032D2}" srcOrd="0" destOrd="0" parTransId="{806EF071-FEC6-4160-ABAE-E9AF84320E41}" sibTransId="{29E6BE90-90C8-4E24-919D-E98CBBA8CFDB}"/>
    <dgm:cxn modelId="{E5DE97B4-680C-4C5E-B00B-2A20568D09B1}" type="presOf" srcId="{4F4B7A5A-5AA1-4A74-803A-C17BBD61BBEE}" destId="{2FE2253F-A381-4A19-9E81-CBB32C2EC99C}" srcOrd="0" destOrd="0" presId="urn:microsoft.com/office/officeart/2005/8/layout/vList2"/>
    <dgm:cxn modelId="{1817EFB8-436A-49C7-81AE-D608D96C3B18}" srcId="{FBE9483E-31BE-4A7E-9A53-8E9440302685}" destId="{9E462452-963A-4674-9881-82EDE5341C4F}" srcOrd="5" destOrd="0" parTransId="{98EC849A-B374-4960-9FB6-555D7B6525D2}" sibTransId="{853BB399-DB15-4EDA-8C4C-BCF77DED2FBF}"/>
    <dgm:cxn modelId="{9D8CBAD0-8B2B-4EE4-84F5-5DC20681C79F}" srcId="{FBE9483E-31BE-4A7E-9A53-8E9440302685}" destId="{8EFA701E-D7B4-420F-AAEC-27814434AF64}" srcOrd="2" destOrd="0" parTransId="{C249DAA5-095C-4123-B501-C7D054B9C91D}" sibTransId="{C582A22F-C0FC-4DAA-9D9C-C5A4629CCCF5}"/>
    <dgm:cxn modelId="{3B9EDDD7-10D3-4B21-BBC3-8791E1DC29FB}" srcId="{FBE9483E-31BE-4A7E-9A53-8E9440302685}" destId="{152D7557-6009-4DED-9D15-B47FD140DD7D}" srcOrd="4" destOrd="0" parTransId="{A9FDE131-BCD4-493D-B44B-CEB89C3DBB19}" sibTransId="{2BCB5851-D7B1-46C8-8AA1-AA542E8E3FE7}"/>
    <dgm:cxn modelId="{53D5FCDC-70DB-4340-A729-0E0D5317A701}" type="presOf" srcId="{79187E40-14E0-4B7E-B8E6-E14FE01BB531}" destId="{8AAA94D4-4915-4D7E-8BE4-2060A700AA7E}" srcOrd="0" destOrd="0" presId="urn:microsoft.com/office/officeart/2005/8/layout/vList2"/>
    <dgm:cxn modelId="{6E4AC6EA-5234-4593-A9DA-26B0008CCEAE}" srcId="{FBE9483E-31BE-4A7E-9A53-8E9440302685}" destId="{79187E40-14E0-4B7E-B8E6-E14FE01BB531}" srcOrd="3" destOrd="0" parTransId="{06D518E0-042F-43B2-8231-0F865E099C2F}" sibTransId="{42C2487F-1EA1-4E76-974B-C69CB4A6D3EA}"/>
    <dgm:cxn modelId="{9A5381FE-3074-4769-A81B-4BD36F8E02BF}" type="presParOf" srcId="{821269E9-BEDE-4D5A-B957-74558F5B2FCB}" destId="{25C26847-0B08-443C-B0D8-6C0A1CDD243D}" srcOrd="0" destOrd="0" presId="urn:microsoft.com/office/officeart/2005/8/layout/vList2"/>
    <dgm:cxn modelId="{DE53173A-901A-4B4C-A155-9E4A66026DFA}" type="presParOf" srcId="{821269E9-BEDE-4D5A-B957-74558F5B2FCB}" destId="{0AC4BCD5-C37F-4713-97D0-EEAAEEB3C650}" srcOrd="1" destOrd="0" presId="urn:microsoft.com/office/officeart/2005/8/layout/vList2"/>
    <dgm:cxn modelId="{55A94386-D3A3-4404-A253-38A57420B036}" type="presParOf" srcId="{821269E9-BEDE-4D5A-B957-74558F5B2FCB}" destId="{2FE2253F-A381-4A19-9E81-CBB32C2EC99C}" srcOrd="2" destOrd="0" presId="urn:microsoft.com/office/officeart/2005/8/layout/vList2"/>
    <dgm:cxn modelId="{9F017049-BAAC-45B8-B824-97D2DCF23DA6}" type="presParOf" srcId="{821269E9-BEDE-4D5A-B957-74558F5B2FCB}" destId="{DA2E23EB-4528-43E6-8136-75D1CE64423C}" srcOrd="3" destOrd="0" presId="urn:microsoft.com/office/officeart/2005/8/layout/vList2"/>
    <dgm:cxn modelId="{BE949944-FE6B-4963-B172-57007EE9EB64}" type="presParOf" srcId="{821269E9-BEDE-4D5A-B957-74558F5B2FCB}" destId="{AA7A1F1E-E276-4DE4-8252-167A1352B0AB}" srcOrd="4" destOrd="0" presId="urn:microsoft.com/office/officeart/2005/8/layout/vList2"/>
    <dgm:cxn modelId="{458C4108-3597-42CA-BAEE-BAFD430DD05B}" type="presParOf" srcId="{821269E9-BEDE-4D5A-B957-74558F5B2FCB}" destId="{BC0E9484-CC5E-4148-ABCA-63B96B119410}" srcOrd="5" destOrd="0" presId="urn:microsoft.com/office/officeart/2005/8/layout/vList2"/>
    <dgm:cxn modelId="{F744E9EA-8789-4A2A-BE30-692DADE64C5B}" type="presParOf" srcId="{821269E9-BEDE-4D5A-B957-74558F5B2FCB}" destId="{8AAA94D4-4915-4D7E-8BE4-2060A700AA7E}" srcOrd="6" destOrd="0" presId="urn:microsoft.com/office/officeart/2005/8/layout/vList2"/>
    <dgm:cxn modelId="{AD12DA68-8A12-4847-A953-2FEEE68C914C}" type="presParOf" srcId="{821269E9-BEDE-4D5A-B957-74558F5B2FCB}" destId="{2AB5D81C-4E1A-41FF-A0AE-56AB61F9CA44}" srcOrd="7" destOrd="0" presId="urn:microsoft.com/office/officeart/2005/8/layout/vList2"/>
    <dgm:cxn modelId="{C369A8D5-768E-4044-910B-E1FB887B80EA}" type="presParOf" srcId="{821269E9-BEDE-4D5A-B957-74558F5B2FCB}" destId="{521C8C87-7BDA-40C4-A120-0691FFF3C102}" srcOrd="8" destOrd="0" presId="urn:microsoft.com/office/officeart/2005/8/layout/vList2"/>
    <dgm:cxn modelId="{5650E402-ADF4-43C2-8DE3-2079A38E2F5C}" type="presParOf" srcId="{821269E9-BEDE-4D5A-B957-74558F5B2FCB}" destId="{F30AEB1F-EA81-4636-B3AA-41619E9368F6}" srcOrd="9" destOrd="0" presId="urn:microsoft.com/office/officeart/2005/8/layout/vList2"/>
    <dgm:cxn modelId="{60079C69-F58E-4686-BDE6-770554386B22}" type="presParOf" srcId="{821269E9-BEDE-4D5A-B957-74558F5B2FCB}" destId="{3208427B-37C7-4EF4-ADD1-A57241A8083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9483E-31BE-4A7E-9A53-8E944030268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77F5350-884D-4BBA-BEAD-763A106032D2}">
      <dgm:prSet/>
      <dgm:spPr/>
      <dgm:t>
        <a:bodyPr/>
        <a:lstStyle/>
        <a:p>
          <a:pPr>
            <a:buFont typeface="+mj-lt"/>
            <a:buAutoNum type="alphaLcPeriod"/>
          </a:pPr>
          <a:r>
            <a:rPr lang="en-US" b="0" i="0"/>
            <a:t>Corporate Sponsorship</a:t>
          </a:r>
          <a:endParaRPr lang="en-US"/>
        </a:p>
      </dgm:t>
    </dgm:pt>
    <dgm:pt modelId="{806EF071-FEC6-4160-ABAE-E9AF84320E41}" type="parTrans" cxnId="{D1FBA890-B412-47EF-9585-64AC42041A04}">
      <dgm:prSet/>
      <dgm:spPr/>
      <dgm:t>
        <a:bodyPr/>
        <a:lstStyle/>
        <a:p>
          <a:endParaRPr lang="en-US"/>
        </a:p>
      </dgm:t>
    </dgm:pt>
    <dgm:pt modelId="{29E6BE90-90C8-4E24-919D-E98CBBA8CFDB}" type="sibTrans" cxnId="{D1FBA890-B412-47EF-9585-64AC42041A04}">
      <dgm:prSet/>
      <dgm:spPr/>
      <dgm:t>
        <a:bodyPr/>
        <a:lstStyle/>
        <a:p>
          <a:endParaRPr lang="en-US"/>
        </a:p>
      </dgm:t>
    </dgm:pt>
    <dgm:pt modelId="{4F4B7A5A-5AA1-4A74-803A-C17BBD61BBEE}">
      <dgm:prSet/>
      <dgm:spPr/>
      <dgm:t>
        <a:bodyPr/>
        <a:lstStyle/>
        <a:p>
          <a:pPr>
            <a:buFont typeface="+mj-lt"/>
            <a:buAutoNum type="alphaLcPeriod"/>
          </a:pPr>
          <a:r>
            <a:rPr lang="en-US" b="0" i="0"/>
            <a:t>Open Membership</a:t>
          </a:r>
        </a:p>
      </dgm:t>
    </dgm:pt>
    <dgm:pt modelId="{22C0697A-6DC9-4D44-AC57-56FA918FB9F6}" type="parTrans" cxnId="{71409205-475F-40A4-A752-6E8E4520146F}">
      <dgm:prSet/>
      <dgm:spPr/>
      <dgm:t>
        <a:bodyPr/>
        <a:lstStyle/>
        <a:p>
          <a:endParaRPr lang="en-US"/>
        </a:p>
      </dgm:t>
    </dgm:pt>
    <dgm:pt modelId="{72B12A10-4117-41BE-8D85-179BA12A8043}" type="sibTrans" cxnId="{71409205-475F-40A4-A752-6E8E4520146F}">
      <dgm:prSet/>
      <dgm:spPr/>
      <dgm:t>
        <a:bodyPr/>
        <a:lstStyle/>
        <a:p>
          <a:endParaRPr lang="en-US"/>
        </a:p>
      </dgm:t>
    </dgm:pt>
    <dgm:pt modelId="{8EFA701E-D7B4-420F-AAEC-27814434AF64}">
      <dgm:prSet/>
      <dgm:spPr/>
      <dgm:t>
        <a:bodyPr/>
        <a:lstStyle/>
        <a:p>
          <a:pPr>
            <a:buFont typeface="+mj-lt"/>
            <a:buAutoNum type="alphaLcPeriod"/>
          </a:pPr>
          <a:r>
            <a:rPr lang="en-US" b="0" i="0" dirty="0"/>
            <a:t>Open Elections</a:t>
          </a:r>
        </a:p>
      </dgm:t>
    </dgm:pt>
    <dgm:pt modelId="{C249DAA5-095C-4123-B501-C7D054B9C91D}" type="parTrans" cxnId="{9D8CBAD0-8B2B-4EE4-84F5-5DC20681C79F}">
      <dgm:prSet/>
      <dgm:spPr/>
      <dgm:t>
        <a:bodyPr/>
        <a:lstStyle/>
        <a:p>
          <a:endParaRPr lang="en-US"/>
        </a:p>
      </dgm:t>
    </dgm:pt>
    <dgm:pt modelId="{C582A22F-C0FC-4DAA-9D9C-C5A4629CCCF5}" type="sibTrans" cxnId="{9D8CBAD0-8B2B-4EE4-84F5-5DC20681C79F}">
      <dgm:prSet/>
      <dgm:spPr/>
      <dgm:t>
        <a:bodyPr/>
        <a:lstStyle/>
        <a:p>
          <a:endParaRPr lang="en-US"/>
        </a:p>
      </dgm:t>
    </dgm:pt>
    <dgm:pt modelId="{247E29AA-9784-4C75-AFAB-29480C31866F}">
      <dgm:prSet/>
      <dgm:spPr/>
      <dgm:t>
        <a:bodyPr/>
        <a:lstStyle/>
        <a:p>
          <a:pPr>
            <a:buFont typeface="+mj-lt"/>
            <a:buAutoNum type="alphaLcPeriod"/>
          </a:pPr>
          <a:r>
            <a:rPr lang="en-US" b="0" i="0" dirty="0"/>
            <a:t>Action Groups</a:t>
          </a:r>
        </a:p>
      </dgm:t>
    </dgm:pt>
    <dgm:pt modelId="{FA4E0FBB-67BF-4EBB-83C4-6E77C31EDD9E}" type="parTrans" cxnId="{42414D97-5B57-4518-A9BF-329F2F3DF98E}">
      <dgm:prSet/>
      <dgm:spPr/>
      <dgm:t>
        <a:bodyPr/>
        <a:lstStyle/>
        <a:p>
          <a:endParaRPr lang="en-US"/>
        </a:p>
      </dgm:t>
    </dgm:pt>
    <dgm:pt modelId="{681D63BE-C4A6-495D-A66E-B66060726A18}" type="sibTrans" cxnId="{42414D97-5B57-4518-A9BF-329F2F3DF98E}">
      <dgm:prSet/>
      <dgm:spPr/>
      <dgm:t>
        <a:bodyPr/>
        <a:lstStyle/>
        <a:p>
          <a:endParaRPr lang="en-US"/>
        </a:p>
      </dgm:t>
    </dgm:pt>
    <dgm:pt modelId="{67A8B8C7-96E7-47ED-BD23-E38281E80114}" type="pres">
      <dgm:prSet presAssocID="{FBE9483E-31BE-4A7E-9A53-8E9440302685}" presName="linear" presStyleCnt="0">
        <dgm:presLayoutVars>
          <dgm:animLvl val="lvl"/>
          <dgm:resizeHandles val="exact"/>
        </dgm:presLayoutVars>
      </dgm:prSet>
      <dgm:spPr/>
    </dgm:pt>
    <dgm:pt modelId="{23C2F9D4-8E47-4F39-A5CA-6C9C7EC99118}" type="pres">
      <dgm:prSet presAssocID="{577F5350-884D-4BBA-BEAD-763A106032D2}" presName="parentText" presStyleLbl="node1" presStyleIdx="0" presStyleCnt="4">
        <dgm:presLayoutVars>
          <dgm:chMax val="0"/>
          <dgm:bulletEnabled val="1"/>
        </dgm:presLayoutVars>
      </dgm:prSet>
      <dgm:spPr/>
    </dgm:pt>
    <dgm:pt modelId="{E6789CF1-82D2-4086-AC37-3D373BE9D0C7}" type="pres">
      <dgm:prSet presAssocID="{29E6BE90-90C8-4E24-919D-E98CBBA8CFDB}" presName="spacer" presStyleCnt="0"/>
      <dgm:spPr/>
    </dgm:pt>
    <dgm:pt modelId="{2425B7C7-1BC3-4006-901C-8BC6C62C2D2B}" type="pres">
      <dgm:prSet presAssocID="{4F4B7A5A-5AA1-4A74-803A-C17BBD61BBEE}" presName="parentText" presStyleLbl="node1" presStyleIdx="1" presStyleCnt="4">
        <dgm:presLayoutVars>
          <dgm:chMax val="0"/>
          <dgm:bulletEnabled val="1"/>
        </dgm:presLayoutVars>
      </dgm:prSet>
      <dgm:spPr/>
    </dgm:pt>
    <dgm:pt modelId="{9030E665-C165-46D8-A035-A71C91649135}" type="pres">
      <dgm:prSet presAssocID="{72B12A10-4117-41BE-8D85-179BA12A8043}" presName="spacer" presStyleCnt="0"/>
      <dgm:spPr/>
    </dgm:pt>
    <dgm:pt modelId="{7FF6FDC1-C6BF-42BD-BF15-74986107770C}" type="pres">
      <dgm:prSet presAssocID="{8EFA701E-D7B4-420F-AAEC-27814434AF64}" presName="parentText" presStyleLbl="node1" presStyleIdx="2" presStyleCnt="4">
        <dgm:presLayoutVars>
          <dgm:chMax val="0"/>
          <dgm:bulletEnabled val="1"/>
        </dgm:presLayoutVars>
      </dgm:prSet>
      <dgm:spPr/>
    </dgm:pt>
    <dgm:pt modelId="{D958F844-F5D9-451F-B5CF-65BE3563B3E7}" type="pres">
      <dgm:prSet presAssocID="{C582A22F-C0FC-4DAA-9D9C-C5A4629CCCF5}" presName="spacer" presStyleCnt="0"/>
      <dgm:spPr/>
    </dgm:pt>
    <dgm:pt modelId="{A6846773-4132-4869-B15B-D67F56E5E7C5}" type="pres">
      <dgm:prSet presAssocID="{247E29AA-9784-4C75-AFAB-29480C31866F}" presName="parentText" presStyleLbl="node1" presStyleIdx="3" presStyleCnt="4">
        <dgm:presLayoutVars>
          <dgm:chMax val="0"/>
          <dgm:bulletEnabled val="1"/>
        </dgm:presLayoutVars>
      </dgm:prSet>
      <dgm:spPr/>
    </dgm:pt>
  </dgm:ptLst>
  <dgm:cxnLst>
    <dgm:cxn modelId="{71409205-475F-40A4-A752-6E8E4520146F}" srcId="{FBE9483E-31BE-4A7E-9A53-8E9440302685}" destId="{4F4B7A5A-5AA1-4A74-803A-C17BBD61BBEE}" srcOrd="1" destOrd="0" parTransId="{22C0697A-6DC9-4D44-AC57-56FA918FB9F6}" sibTransId="{72B12A10-4117-41BE-8D85-179BA12A8043}"/>
    <dgm:cxn modelId="{0C0E0D2B-C461-4CE7-976B-37263B62BAE9}" type="presOf" srcId="{4F4B7A5A-5AA1-4A74-803A-C17BBD61BBEE}" destId="{2425B7C7-1BC3-4006-901C-8BC6C62C2D2B}" srcOrd="0" destOrd="0" presId="urn:microsoft.com/office/officeart/2005/8/layout/vList2"/>
    <dgm:cxn modelId="{015A3133-3A43-4624-8F22-B50B13809A26}" type="presOf" srcId="{577F5350-884D-4BBA-BEAD-763A106032D2}" destId="{23C2F9D4-8E47-4F39-A5CA-6C9C7EC99118}" srcOrd="0" destOrd="0" presId="urn:microsoft.com/office/officeart/2005/8/layout/vList2"/>
    <dgm:cxn modelId="{CEC93B6B-3F17-45F2-80F5-AE433679E4B7}" type="presOf" srcId="{247E29AA-9784-4C75-AFAB-29480C31866F}" destId="{A6846773-4132-4869-B15B-D67F56E5E7C5}" srcOrd="0" destOrd="0" presId="urn:microsoft.com/office/officeart/2005/8/layout/vList2"/>
    <dgm:cxn modelId="{9AAFFB78-ADAE-4766-8A65-F2B67CA3645D}" type="presOf" srcId="{8EFA701E-D7B4-420F-AAEC-27814434AF64}" destId="{7FF6FDC1-C6BF-42BD-BF15-74986107770C}" srcOrd="0" destOrd="0" presId="urn:microsoft.com/office/officeart/2005/8/layout/vList2"/>
    <dgm:cxn modelId="{D1FBA890-B412-47EF-9585-64AC42041A04}" srcId="{FBE9483E-31BE-4A7E-9A53-8E9440302685}" destId="{577F5350-884D-4BBA-BEAD-763A106032D2}" srcOrd="0" destOrd="0" parTransId="{806EF071-FEC6-4160-ABAE-E9AF84320E41}" sibTransId="{29E6BE90-90C8-4E24-919D-E98CBBA8CFDB}"/>
    <dgm:cxn modelId="{42414D97-5B57-4518-A9BF-329F2F3DF98E}" srcId="{FBE9483E-31BE-4A7E-9A53-8E9440302685}" destId="{247E29AA-9784-4C75-AFAB-29480C31866F}" srcOrd="3" destOrd="0" parTransId="{FA4E0FBB-67BF-4EBB-83C4-6E77C31EDD9E}" sibTransId="{681D63BE-C4A6-495D-A66E-B66060726A18}"/>
    <dgm:cxn modelId="{9D8CBAD0-8B2B-4EE4-84F5-5DC20681C79F}" srcId="{FBE9483E-31BE-4A7E-9A53-8E9440302685}" destId="{8EFA701E-D7B4-420F-AAEC-27814434AF64}" srcOrd="2" destOrd="0" parTransId="{C249DAA5-095C-4123-B501-C7D054B9C91D}" sibTransId="{C582A22F-C0FC-4DAA-9D9C-C5A4629CCCF5}"/>
    <dgm:cxn modelId="{B1B1DDD9-55F1-4F33-B392-7B85788E90A1}" type="presOf" srcId="{FBE9483E-31BE-4A7E-9A53-8E9440302685}" destId="{67A8B8C7-96E7-47ED-BD23-E38281E80114}" srcOrd="0" destOrd="0" presId="urn:microsoft.com/office/officeart/2005/8/layout/vList2"/>
    <dgm:cxn modelId="{B05C0148-685A-4BED-BB4F-A3FCDB421509}" type="presParOf" srcId="{67A8B8C7-96E7-47ED-BD23-E38281E80114}" destId="{23C2F9D4-8E47-4F39-A5CA-6C9C7EC99118}" srcOrd="0" destOrd="0" presId="urn:microsoft.com/office/officeart/2005/8/layout/vList2"/>
    <dgm:cxn modelId="{71155F6C-4C65-4AD1-8384-E1A1F58F3A85}" type="presParOf" srcId="{67A8B8C7-96E7-47ED-BD23-E38281E80114}" destId="{E6789CF1-82D2-4086-AC37-3D373BE9D0C7}" srcOrd="1" destOrd="0" presId="urn:microsoft.com/office/officeart/2005/8/layout/vList2"/>
    <dgm:cxn modelId="{592E1EBE-9CBF-4AC6-A9BF-0C7874CE8921}" type="presParOf" srcId="{67A8B8C7-96E7-47ED-BD23-E38281E80114}" destId="{2425B7C7-1BC3-4006-901C-8BC6C62C2D2B}" srcOrd="2" destOrd="0" presId="urn:microsoft.com/office/officeart/2005/8/layout/vList2"/>
    <dgm:cxn modelId="{7D9A32B2-CEE7-46B2-8F5A-9FBF644DD5D3}" type="presParOf" srcId="{67A8B8C7-96E7-47ED-BD23-E38281E80114}" destId="{9030E665-C165-46D8-A035-A71C91649135}" srcOrd="3" destOrd="0" presId="urn:microsoft.com/office/officeart/2005/8/layout/vList2"/>
    <dgm:cxn modelId="{057B1B4F-3E61-4753-8123-5485AAFF7773}" type="presParOf" srcId="{67A8B8C7-96E7-47ED-BD23-E38281E80114}" destId="{7FF6FDC1-C6BF-42BD-BF15-74986107770C}" srcOrd="4" destOrd="0" presId="urn:microsoft.com/office/officeart/2005/8/layout/vList2"/>
    <dgm:cxn modelId="{8205DC99-F805-4BAF-92A9-AF08A2C1EDFD}" type="presParOf" srcId="{67A8B8C7-96E7-47ED-BD23-E38281E80114}" destId="{D958F844-F5D9-451F-B5CF-65BE3563B3E7}" srcOrd="5" destOrd="0" presId="urn:microsoft.com/office/officeart/2005/8/layout/vList2"/>
    <dgm:cxn modelId="{6406723B-98F2-4FAC-B182-09230D4B8279}" type="presParOf" srcId="{67A8B8C7-96E7-47ED-BD23-E38281E80114}" destId="{A6846773-4132-4869-B15B-D67F56E5E7C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9C7529-FA43-4A3F-A363-96279402D86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B14250-15BF-4CA5-91C5-84C3EF7A6D53}">
      <dgm:prSet/>
      <dgm:spPr/>
      <dgm:t>
        <a:bodyPr/>
        <a:lstStyle/>
        <a:p>
          <a:pPr>
            <a:lnSpc>
              <a:spcPct val="100000"/>
            </a:lnSpc>
            <a:defRPr cap="all"/>
          </a:pPr>
          <a:r>
            <a:rPr lang="en-US"/>
            <a:t>Outreach</a:t>
          </a:r>
        </a:p>
      </dgm:t>
    </dgm:pt>
    <dgm:pt modelId="{7FA1020E-A9B3-4A2B-9334-A3284C6FB931}" type="parTrans" cxnId="{E540CB32-75CA-441E-87B4-6268DD60DCBF}">
      <dgm:prSet/>
      <dgm:spPr/>
      <dgm:t>
        <a:bodyPr/>
        <a:lstStyle/>
        <a:p>
          <a:endParaRPr lang="en-US"/>
        </a:p>
      </dgm:t>
    </dgm:pt>
    <dgm:pt modelId="{6E31CC59-D00E-48B5-8ED2-3331359C4928}" type="sibTrans" cxnId="{E540CB32-75CA-441E-87B4-6268DD60DCBF}">
      <dgm:prSet/>
      <dgm:spPr/>
      <dgm:t>
        <a:bodyPr/>
        <a:lstStyle/>
        <a:p>
          <a:endParaRPr lang="en-US"/>
        </a:p>
      </dgm:t>
    </dgm:pt>
    <dgm:pt modelId="{4213E46A-7786-4ACE-A961-3CA4FF159EB8}">
      <dgm:prSet/>
      <dgm:spPr/>
      <dgm:t>
        <a:bodyPr/>
        <a:lstStyle/>
        <a:p>
          <a:pPr>
            <a:lnSpc>
              <a:spcPct val="100000"/>
            </a:lnSpc>
            <a:defRPr cap="all"/>
          </a:pPr>
          <a:r>
            <a:rPr lang="en-US"/>
            <a:t>Project Support</a:t>
          </a:r>
        </a:p>
      </dgm:t>
    </dgm:pt>
    <dgm:pt modelId="{F1CBA548-D620-4937-869A-483B0CB65A18}" type="parTrans" cxnId="{22358112-C3AC-415F-B972-24BAB58CD509}">
      <dgm:prSet/>
      <dgm:spPr/>
      <dgm:t>
        <a:bodyPr/>
        <a:lstStyle/>
        <a:p>
          <a:endParaRPr lang="en-US"/>
        </a:p>
      </dgm:t>
    </dgm:pt>
    <dgm:pt modelId="{BA2B162B-D928-49DB-B65A-D90EBCDAA55A}" type="sibTrans" cxnId="{22358112-C3AC-415F-B972-24BAB58CD509}">
      <dgm:prSet/>
      <dgm:spPr/>
      <dgm:t>
        <a:bodyPr/>
        <a:lstStyle/>
        <a:p>
          <a:endParaRPr lang="en-US"/>
        </a:p>
      </dgm:t>
    </dgm:pt>
    <dgm:pt modelId="{1F500552-D076-4F88-914B-E29055370000}">
      <dgm:prSet/>
      <dgm:spPr/>
      <dgm:t>
        <a:bodyPr/>
        <a:lstStyle/>
        <a:p>
          <a:pPr>
            <a:lnSpc>
              <a:spcPct val="100000"/>
            </a:lnSpc>
            <a:defRPr cap="all"/>
          </a:pPr>
          <a:r>
            <a:rPr lang="en-US"/>
            <a:t>Membership</a:t>
          </a:r>
        </a:p>
      </dgm:t>
    </dgm:pt>
    <dgm:pt modelId="{547E9973-4F2A-41A5-B927-72DFB8A1A0B3}" type="parTrans" cxnId="{DEF10858-E581-40D7-A192-0E0E5A790791}">
      <dgm:prSet/>
      <dgm:spPr/>
      <dgm:t>
        <a:bodyPr/>
        <a:lstStyle/>
        <a:p>
          <a:endParaRPr lang="en-US"/>
        </a:p>
      </dgm:t>
    </dgm:pt>
    <dgm:pt modelId="{9389AB27-F05B-4D12-BC44-5827B48FFCE2}" type="sibTrans" cxnId="{DEF10858-E581-40D7-A192-0E0E5A790791}">
      <dgm:prSet/>
      <dgm:spPr/>
      <dgm:t>
        <a:bodyPr/>
        <a:lstStyle/>
        <a:p>
          <a:endParaRPr lang="en-US"/>
        </a:p>
      </dgm:t>
    </dgm:pt>
    <dgm:pt modelId="{5ECA7207-56F7-4F2A-BFE1-AF049C3699DB}">
      <dgm:prSet/>
      <dgm:spPr/>
      <dgm:t>
        <a:bodyPr/>
        <a:lstStyle/>
        <a:p>
          <a:pPr>
            <a:lnSpc>
              <a:spcPct val="100000"/>
            </a:lnSpc>
            <a:defRPr cap="all"/>
          </a:pPr>
          <a:r>
            <a:rPr lang="en-US"/>
            <a:t>Marketing and Communication</a:t>
          </a:r>
        </a:p>
      </dgm:t>
    </dgm:pt>
    <dgm:pt modelId="{67451003-AE1D-4904-8FE4-A9613DFF5107}" type="parTrans" cxnId="{43BE1882-2F77-4D7A-B8BD-59C99AA53E48}">
      <dgm:prSet/>
      <dgm:spPr/>
      <dgm:t>
        <a:bodyPr/>
        <a:lstStyle/>
        <a:p>
          <a:endParaRPr lang="en-US"/>
        </a:p>
      </dgm:t>
    </dgm:pt>
    <dgm:pt modelId="{A73CE333-B327-48FA-98B6-05145426CAE4}" type="sibTrans" cxnId="{43BE1882-2F77-4D7A-B8BD-59C99AA53E48}">
      <dgm:prSet/>
      <dgm:spPr/>
      <dgm:t>
        <a:bodyPr/>
        <a:lstStyle/>
        <a:p>
          <a:endParaRPr lang="en-US"/>
        </a:p>
      </dgm:t>
    </dgm:pt>
    <dgm:pt modelId="{ADA84328-B71D-4FCE-9929-100AC74F60B9}">
      <dgm:prSet/>
      <dgm:spPr/>
      <dgm:t>
        <a:bodyPr/>
        <a:lstStyle/>
        <a:p>
          <a:pPr>
            <a:lnSpc>
              <a:spcPct val="100000"/>
            </a:lnSpc>
            <a:defRPr cap="all"/>
          </a:pPr>
          <a:r>
            <a:rPr lang="en-US"/>
            <a:t>Corporate Partnership</a:t>
          </a:r>
        </a:p>
      </dgm:t>
    </dgm:pt>
    <dgm:pt modelId="{4FD244B0-4F28-4A60-8360-BFC4C6FECB57}" type="parTrans" cxnId="{3BD02772-FEF4-4288-BBB2-97B326BABFB3}">
      <dgm:prSet/>
      <dgm:spPr/>
      <dgm:t>
        <a:bodyPr/>
        <a:lstStyle/>
        <a:p>
          <a:endParaRPr lang="en-US"/>
        </a:p>
      </dgm:t>
    </dgm:pt>
    <dgm:pt modelId="{49E17D23-2AA7-4DCC-A09D-2AC6A6CBE113}" type="sibTrans" cxnId="{3BD02772-FEF4-4288-BBB2-97B326BABFB3}">
      <dgm:prSet/>
      <dgm:spPr/>
      <dgm:t>
        <a:bodyPr/>
        <a:lstStyle/>
        <a:p>
          <a:endParaRPr lang="en-US"/>
        </a:p>
      </dgm:t>
    </dgm:pt>
    <dgm:pt modelId="{19EBA2F6-70AA-48D1-A995-3430452EA4EC}">
      <dgm:prSet/>
      <dgm:spPr/>
      <dgm:t>
        <a:bodyPr/>
        <a:lstStyle/>
        <a:p>
          <a:pPr>
            <a:lnSpc>
              <a:spcPct val="100000"/>
            </a:lnSpc>
            <a:defRPr cap="all"/>
          </a:pPr>
          <a:r>
            <a:rPr lang="en-US"/>
            <a:t>Technical Oversight</a:t>
          </a:r>
        </a:p>
      </dgm:t>
    </dgm:pt>
    <dgm:pt modelId="{84DC45C7-16FF-4CB5-8166-FB2BAAC44044}" type="parTrans" cxnId="{6DC051E7-1B09-4590-8C44-6D3A5640524D}">
      <dgm:prSet/>
      <dgm:spPr/>
      <dgm:t>
        <a:bodyPr/>
        <a:lstStyle/>
        <a:p>
          <a:endParaRPr lang="en-US"/>
        </a:p>
      </dgm:t>
    </dgm:pt>
    <dgm:pt modelId="{0F5DA7B8-0A17-48D7-BAC6-2FC2D2D3CCD7}" type="sibTrans" cxnId="{6DC051E7-1B09-4590-8C44-6D3A5640524D}">
      <dgm:prSet/>
      <dgm:spPr/>
      <dgm:t>
        <a:bodyPr/>
        <a:lstStyle/>
        <a:p>
          <a:endParaRPr lang="en-US"/>
        </a:p>
      </dgm:t>
    </dgm:pt>
    <dgm:pt modelId="{ADDC06A0-5E35-49EA-9B8B-F8002689758A}">
      <dgm:prSet/>
      <dgm:spPr/>
      <dgm:t>
        <a:bodyPr/>
        <a:lstStyle/>
        <a:p>
          <a:pPr>
            <a:lnSpc>
              <a:spcPct val="100000"/>
            </a:lnSpc>
            <a:defRPr cap="all"/>
          </a:pPr>
          <a:r>
            <a:rPr lang="en-US"/>
            <a:t>Speaker Bureau and Meetups</a:t>
          </a:r>
        </a:p>
      </dgm:t>
    </dgm:pt>
    <dgm:pt modelId="{92D13444-32E9-48A6-985F-F44933173B42}" type="parTrans" cxnId="{8A058711-8922-4E24-BA14-772DAB2194F9}">
      <dgm:prSet/>
      <dgm:spPr/>
      <dgm:t>
        <a:bodyPr/>
        <a:lstStyle/>
        <a:p>
          <a:endParaRPr lang="en-US"/>
        </a:p>
      </dgm:t>
    </dgm:pt>
    <dgm:pt modelId="{21A8BCAD-2771-4D62-8B15-0C13D4316187}" type="sibTrans" cxnId="{8A058711-8922-4E24-BA14-772DAB2194F9}">
      <dgm:prSet/>
      <dgm:spPr/>
      <dgm:t>
        <a:bodyPr/>
        <a:lstStyle/>
        <a:p>
          <a:endParaRPr lang="en-US"/>
        </a:p>
      </dgm:t>
    </dgm:pt>
    <dgm:pt modelId="{B081020F-D29D-4160-BC80-F5A1992CF9FC}" type="pres">
      <dgm:prSet presAssocID="{C69C7529-FA43-4A3F-A363-96279402D860}" presName="root" presStyleCnt="0">
        <dgm:presLayoutVars>
          <dgm:dir/>
          <dgm:resizeHandles val="exact"/>
        </dgm:presLayoutVars>
      </dgm:prSet>
      <dgm:spPr/>
    </dgm:pt>
    <dgm:pt modelId="{B37CC802-F346-4817-A45F-9891162CA9DB}" type="pres">
      <dgm:prSet presAssocID="{49B14250-15BF-4CA5-91C5-84C3EF7A6D53}" presName="compNode" presStyleCnt="0"/>
      <dgm:spPr/>
    </dgm:pt>
    <dgm:pt modelId="{BB2BFE87-5579-4E85-BAF0-5E3EE7A921D4}" type="pres">
      <dgm:prSet presAssocID="{49B14250-15BF-4CA5-91C5-84C3EF7A6D53}" presName="iconBgRect" presStyleLbl="bgShp" presStyleIdx="0" presStyleCnt="7"/>
      <dgm:spPr/>
    </dgm:pt>
    <dgm:pt modelId="{989B5C5A-5BA1-4D7D-BA5B-90E8F5D71434}" type="pres">
      <dgm:prSet presAssocID="{49B14250-15BF-4CA5-91C5-84C3EF7A6D5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9B750DE9-0488-4EAA-B877-0B7EA670B709}" type="pres">
      <dgm:prSet presAssocID="{49B14250-15BF-4CA5-91C5-84C3EF7A6D53}" presName="spaceRect" presStyleCnt="0"/>
      <dgm:spPr/>
    </dgm:pt>
    <dgm:pt modelId="{72D71767-519F-4CBF-9E34-02C3B8F441A7}" type="pres">
      <dgm:prSet presAssocID="{49B14250-15BF-4CA5-91C5-84C3EF7A6D53}" presName="textRect" presStyleLbl="revTx" presStyleIdx="0" presStyleCnt="7">
        <dgm:presLayoutVars>
          <dgm:chMax val="1"/>
          <dgm:chPref val="1"/>
        </dgm:presLayoutVars>
      </dgm:prSet>
      <dgm:spPr/>
    </dgm:pt>
    <dgm:pt modelId="{3B5F3074-901D-48BD-A46D-285B660D2C01}" type="pres">
      <dgm:prSet presAssocID="{6E31CC59-D00E-48B5-8ED2-3331359C4928}" presName="sibTrans" presStyleCnt="0"/>
      <dgm:spPr/>
    </dgm:pt>
    <dgm:pt modelId="{39A24E7D-2F9B-4390-8E02-94FE9D99B5E9}" type="pres">
      <dgm:prSet presAssocID="{4213E46A-7786-4ACE-A961-3CA4FF159EB8}" presName="compNode" presStyleCnt="0"/>
      <dgm:spPr/>
    </dgm:pt>
    <dgm:pt modelId="{B6763BA7-6538-4C07-88DC-277EE85017DD}" type="pres">
      <dgm:prSet presAssocID="{4213E46A-7786-4ACE-A961-3CA4FF159EB8}" presName="iconBgRect" presStyleLbl="bgShp" presStyleIdx="1" presStyleCnt="7"/>
      <dgm:spPr/>
    </dgm:pt>
    <dgm:pt modelId="{FB5B134F-1F85-495E-B905-3682CA7D4798}" type="pres">
      <dgm:prSet presAssocID="{4213E46A-7786-4ACE-A961-3CA4FF159EB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7B5AC73C-259A-46E5-B620-FE3167DB3EF5}" type="pres">
      <dgm:prSet presAssocID="{4213E46A-7786-4ACE-A961-3CA4FF159EB8}" presName="spaceRect" presStyleCnt="0"/>
      <dgm:spPr/>
    </dgm:pt>
    <dgm:pt modelId="{32F1AD84-7629-4E1E-8876-574EBCCAD6CD}" type="pres">
      <dgm:prSet presAssocID="{4213E46A-7786-4ACE-A961-3CA4FF159EB8}" presName="textRect" presStyleLbl="revTx" presStyleIdx="1" presStyleCnt="7">
        <dgm:presLayoutVars>
          <dgm:chMax val="1"/>
          <dgm:chPref val="1"/>
        </dgm:presLayoutVars>
      </dgm:prSet>
      <dgm:spPr/>
    </dgm:pt>
    <dgm:pt modelId="{A51BAE51-8E22-44F1-B86C-F12DAEE8B320}" type="pres">
      <dgm:prSet presAssocID="{BA2B162B-D928-49DB-B65A-D90EBCDAA55A}" presName="sibTrans" presStyleCnt="0"/>
      <dgm:spPr/>
    </dgm:pt>
    <dgm:pt modelId="{95350161-433E-46D1-90E3-5C6BF1FFBD77}" type="pres">
      <dgm:prSet presAssocID="{1F500552-D076-4F88-914B-E29055370000}" presName="compNode" presStyleCnt="0"/>
      <dgm:spPr/>
    </dgm:pt>
    <dgm:pt modelId="{0671459C-1E3F-47E5-9883-6EF86041075E}" type="pres">
      <dgm:prSet presAssocID="{1F500552-D076-4F88-914B-E29055370000}" presName="iconBgRect" presStyleLbl="bgShp" presStyleIdx="2" presStyleCnt="7"/>
      <dgm:spPr/>
    </dgm:pt>
    <dgm:pt modelId="{5D0CAB65-C388-43DF-AF0E-3B819E374845}" type="pres">
      <dgm:prSet presAssocID="{1F500552-D076-4F88-914B-E2905537000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6DFA63FB-185D-4CC2-9A4D-08AEC10ED449}" type="pres">
      <dgm:prSet presAssocID="{1F500552-D076-4F88-914B-E29055370000}" presName="spaceRect" presStyleCnt="0"/>
      <dgm:spPr/>
    </dgm:pt>
    <dgm:pt modelId="{D72C3AC1-C8EF-4DD7-9378-CAB47EAC1E73}" type="pres">
      <dgm:prSet presAssocID="{1F500552-D076-4F88-914B-E29055370000}" presName="textRect" presStyleLbl="revTx" presStyleIdx="2" presStyleCnt="7">
        <dgm:presLayoutVars>
          <dgm:chMax val="1"/>
          <dgm:chPref val="1"/>
        </dgm:presLayoutVars>
      </dgm:prSet>
      <dgm:spPr/>
    </dgm:pt>
    <dgm:pt modelId="{8ACAF8D5-DC31-4A9F-BBE5-1FD6CF81A7DD}" type="pres">
      <dgm:prSet presAssocID="{9389AB27-F05B-4D12-BC44-5827B48FFCE2}" presName="sibTrans" presStyleCnt="0"/>
      <dgm:spPr/>
    </dgm:pt>
    <dgm:pt modelId="{E1F41BB6-A441-4F73-8E85-AE02E104E718}" type="pres">
      <dgm:prSet presAssocID="{5ECA7207-56F7-4F2A-BFE1-AF049C3699DB}" presName="compNode" presStyleCnt="0"/>
      <dgm:spPr/>
    </dgm:pt>
    <dgm:pt modelId="{4A220C0E-6962-46C6-B459-60073CD0ECB1}" type="pres">
      <dgm:prSet presAssocID="{5ECA7207-56F7-4F2A-BFE1-AF049C3699DB}" presName="iconBgRect" presStyleLbl="bgShp" presStyleIdx="3" presStyleCnt="7"/>
      <dgm:spPr/>
    </dgm:pt>
    <dgm:pt modelId="{D9E63C8F-7589-43C1-9C2C-DD52206549D9}" type="pres">
      <dgm:prSet presAssocID="{5ECA7207-56F7-4F2A-BFE1-AF049C3699D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2417FA15-8092-4EEE-BA25-201D0C18861D}" type="pres">
      <dgm:prSet presAssocID="{5ECA7207-56F7-4F2A-BFE1-AF049C3699DB}" presName="spaceRect" presStyleCnt="0"/>
      <dgm:spPr/>
    </dgm:pt>
    <dgm:pt modelId="{4BC55482-C4A6-4C26-84A0-7FF65C3A625D}" type="pres">
      <dgm:prSet presAssocID="{5ECA7207-56F7-4F2A-BFE1-AF049C3699DB}" presName="textRect" presStyleLbl="revTx" presStyleIdx="3" presStyleCnt="7">
        <dgm:presLayoutVars>
          <dgm:chMax val="1"/>
          <dgm:chPref val="1"/>
        </dgm:presLayoutVars>
      </dgm:prSet>
      <dgm:spPr/>
    </dgm:pt>
    <dgm:pt modelId="{F3125B01-9233-4B38-9230-BB1231B4EE83}" type="pres">
      <dgm:prSet presAssocID="{A73CE333-B327-48FA-98B6-05145426CAE4}" presName="sibTrans" presStyleCnt="0"/>
      <dgm:spPr/>
    </dgm:pt>
    <dgm:pt modelId="{7233CE30-3B71-4101-A6E6-7EB8C9A8DF3F}" type="pres">
      <dgm:prSet presAssocID="{ADA84328-B71D-4FCE-9929-100AC74F60B9}" presName="compNode" presStyleCnt="0"/>
      <dgm:spPr/>
    </dgm:pt>
    <dgm:pt modelId="{A3C75BFE-4B15-4F65-9D3C-0A5FAA19BFBE}" type="pres">
      <dgm:prSet presAssocID="{ADA84328-B71D-4FCE-9929-100AC74F60B9}" presName="iconBgRect" presStyleLbl="bgShp" presStyleIdx="4" presStyleCnt="7"/>
      <dgm:spPr/>
    </dgm:pt>
    <dgm:pt modelId="{B21CFA49-38A0-4189-86DA-D865477E6ED9}" type="pres">
      <dgm:prSet presAssocID="{ADA84328-B71D-4FCE-9929-100AC74F60B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6AC43322-F0E6-45C6-B7F5-EF194A24A5D6}" type="pres">
      <dgm:prSet presAssocID="{ADA84328-B71D-4FCE-9929-100AC74F60B9}" presName="spaceRect" presStyleCnt="0"/>
      <dgm:spPr/>
    </dgm:pt>
    <dgm:pt modelId="{BC6EF3CB-3973-4DDE-8357-CFF49879EC69}" type="pres">
      <dgm:prSet presAssocID="{ADA84328-B71D-4FCE-9929-100AC74F60B9}" presName="textRect" presStyleLbl="revTx" presStyleIdx="4" presStyleCnt="7">
        <dgm:presLayoutVars>
          <dgm:chMax val="1"/>
          <dgm:chPref val="1"/>
        </dgm:presLayoutVars>
      </dgm:prSet>
      <dgm:spPr/>
    </dgm:pt>
    <dgm:pt modelId="{3055C51E-53CC-49AA-A7F5-86521AD33A99}" type="pres">
      <dgm:prSet presAssocID="{49E17D23-2AA7-4DCC-A09D-2AC6A6CBE113}" presName="sibTrans" presStyleCnt="0"/>
      <dgm:spPr/>
    </dgm:pt>
    <dgm:pt modelId="{BF2E47AD-06E8-4DE6-AF0D-23D4ADA27793}" type="pres">
      <dgm:prSet presAssocID="{19EBA2F6-70AA-48D1-A995-3430452EA4EC}" presName="compNode" presStyleCnt="0"/>
      <dgm:spPr/>
    </dgm:pt>
    <dgm:pt modelId="{10ACE220-A4AE-4D61-988E-7E72540414BD}" type="pres">
      <dgm:prSet presAssocID="{19EBA2F6-70AA-48D1-A995-3430452EA4EC}" presName="iconBgRect" presStyleLbl="bgShp" presStyleIdx="5" presStyleCnt="7"/>
      <dgm:spPr/>
    </dgm:pt>
    <dgm:pt modelId="{10D52A71-CD62-4754-A003-E0D03EC3F4CA}" type="pres">
      <dgm:prSet presAssocID="{19EBA2F6-70AA-48D1-A995-3430452EA4E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9C7A0643-2451-4929-91E2-B880B22990E9}" type="pres">
      <dgm:prSet presAssocID="{19EBA2F6-70AA-48D1-A995-3430452EA4EC}" presName="spaceRect" presStyleCnt="0"/>
      <dgm:spPr/>
    </dgm:pt>
    <dgm:pt modelId="{635F2B5E-A52C-4D53-B59B-14DF459B2395}" type="pres">
      <dgm:prSet presAssocID="{19EBA2F6-70AA-48D1-A995-3430452EA4EC}" presName="textRect" presStyleLbl="revTx" presStyleIdx="5" presStyleCnt="7">
        <dgm:presLayoutVars>
          <dgm:chMax val="1"/>
          <dgm:chPref val="1"/>
        </dgm:presLayoutVars>
      </dgm:prSet>
      <dgm:spPr/>
    </dgm:pt>
    <dgm:pt modelId="{D4EC82AF-2893-443D-A33C-65CDE9C846FC}" type="pres">
      <dgm:prSet presAssocID="{0F5DA7B8-0A17-48D7-BAC6-2FC2D2D3CCD7}" presName="sibTrans" presStyleCnt="0"/>
      <dgm:spPr/>
    </dgm:pt>
    <dgm:pt modelId="{4A05B28A-5F1A-49A3-A7D8-3ED13CBEC0FE}" type="pres">
      <dgm:prSet presAssocID="{ADDC06A0-5E35-49EA-9B8B-F8002689758A}" presName="compNode" presStyleCnt="0"/>
      <dgm:spPr/>
    </dgm:pt>
    <dgm:pt modelId="{5F8923E4-F28D-4DD5-A1F7-69C758CC782F}" type="pres">
      <dgm:prSet presAssocID="{ADDC06A0-5E35-49EA-9B8B-F8002689758A}" presName="iconBgRect" presStyleLbl="bgShp" presStyleIdx="6" presStyleCnt="7"/>
      <dgm:spPr/>
    </dgm:pt>
    <dgm:pt modelId="{E2FDEB53-573F-4CBF-A462-2B4699A47135}" type="pres">
      <dgm:prSet presAssocID="{ADDC06A0-5E35-49EA-9B8B-F8002689758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ecturer"/>
        </a:ext>
      </dgm:extLst>
    </dgm:pt>
    <dgm:pt modelId="{66C24F03-98B9-4AA1-AA7F-B166EB84E7A3}" type="pres">
      <dgm:prSet presAssocID="{ADDC06A0-5E35-49EA-9B8B-F8002689758A}" presName="spaceRect" presStyleCnt="0"/>
      <dgm:spPr/>
    </dgm:pt>
    <dgm:pt modelId="{D846C653-74F9-46A4-A546-9C78CF7C1CCA}" type="pres">
      <dgm:prSet presAssocID="{ADDC06A0-5E35-49EA-9B8B-F8002689758A}" presName="textRect" presStyleLbl="revTx" presStyleIdx="6" presStyleCnt="7">
        <dgm:presLayoutVars>
          <dgm:chMax val="1"/>
          <dgm:chPref val="1"/>
        </dgm:presLayoutVars>
      </dgm:prSet>
      <dgm:spPr/>
    </dgm:pt>
  </dgm:ptLst>
  <dgm:cxnLst>
    <dgm:cxn modelId="{8A058711-8922-4E24-BA14-772DAB2194F9}" srcId="{C69C7529-FA43-4A3F-A363-96279402D860}" destId="{ADDC06A0-5E35-49EA-9B8B-F8002689758A}" srcOrd="6" destOrd="0" parTransId="{92D13444-32E9-48A6-985F-F44933173B42}" sibTransId="{21A8BCAD-2771-4D62-8B15-0C13D4316187}"/>
    <dgm:cxn modelId="{22358112-C3AC-415F-B972-24BAB58CD509}" srcId="{C69C7529-FA43-4A3F-A363-96279402D860}" destId="{4213E46A-7786-4ACE-A961-3CA4FF159EB8}" srcOrd="1" destOrd="0" parTransId="{F1CBA548-D620-4937-869A-483B0CB65A18}" sibTransId="{BA2B162B-D928-49DB-B65A-D90EBCDAA55A}"/>
    <dgm:cxn modelId="{E540CB32-75CA-441E-87B4-6268DD60DCBF}" srcId="{C69C7529-FA43-4A3F-A363-96279402D860}" destId="{49B14250-15BF-4CA5-91C5-84C3EF7A6D53}" srcOrd="0" destOrd="0" parTransId="{7FA1020E-A9B3-4A2B-9334-A3284C6FB931}" sibTransId="{6E31CC59-D00E-48B5-8ED2-3331359C4928}"/>
    <dgm:cxn modelId="{7B3E8236-7A82-4EEB-A8BD-2E134F5B7612}" type="presOf" srcId="{ADA84328-B71D-4FCE-9929-100AC74F60B9}" destId="{BC6EF3CB-3973-4DDE-8357-CFF49879EC69}" srcOrd="0" destOrd="0" presId="urn:microsoft.com/office/officeart/2018/5/layout/IconCircleLabelList"/>
    <dgm:cxn modelId="{6E07B345-B5E2-4665-A9F0-F118AE2708DD}" type="presOf" srcId="{4213E46A-7786-4ACE-A961-3CA4FF159EB8}" destId="{32F1AD84-7629-4E1E-8876-574EBCCAD6CD}" srcOrd="0" destOrd="0" presId="urn:microsoft.com/office/officeart/2018/5/layout/IconCircleLabelList"/>
    <dgm:cxn modelId="{3BD02772-FEF4-4288-BBB2-97B326BABFB3}" srcId="{C69C7529-FA43-4A3F-A363-96279402D860}" destId="{ADA84328-B71D-4FCE-9929-100AC74F60B9}" srcOrd="4" destOrd="0" parTransId="{4FD244B0-4F28-4A60-8360-BFC4C6FECB57}" sibTransId="{49E17D23-2AA7-4DCC-A09D-2AC6A6CBE113}"/>
    <dgm:cxn modelId="{DEF10858-E581-40D7-A192-0E0E5A790791}" srcId="{C69C7529-FA43-4A3F-A363-96279402D860}" destId="{1F500552-D076-4F88-914B-E29055370000}" srcOrd="2" destOrd="0" parTransId="{547E9973-4F2A-41A5-B927-72DFB8A1A0B3}" sibTransId="{9389AB27-F05B-4D12-BC44-5827B48FFCE2}"/>
    <dgm:cxn modelId="{2CD15E5A-5A76-4E48-B524-9EA6FE7FE2D0}" type="presOf" srcId="{1F500552-D076-4F88-914B-E29055370000}" destId="{D72C3AC1-C8EF-4DD7-9378-CAB47EAC1E73}" srcOrd="0" destOrd="0" presId="urn:microsoft.com/office/officeart/2018/5/layout/IconCircleLabelList"/>
    <dgm:cxn modelId="{43BE1882-2F77-4D7A-B8BD-59C99AA53E48}" srcId="{C69C7529-FA43-4A3F-A363-96279402D860}" destId="{5ECA7207-56F7-4F2A-BFE1-AF049C3699DB}" srcOrd="3" destOrd="0" parTransId="{67451003-AE1D-4904-8FE4-A9613DFF5107}" sibTransId="{A73CE333-B327-48FA-98B6-05145426CAE4}"/>
    <dgm:cxn modelId="{B77B1A8B-F526-481F-AC6D-E4C0A6005D27}" type="presOf" srcId="{19EBA2F6-70AA-48D1-A995-3430452EA4EC}" destId="{635F2B5E-A52C-4D53-B59B-14DF459B2395}" srcOrd="0" destOrd="0" presId="urn:microsoft.com/office/officeart/2018/5/layout/IconCircleLabelList"/>
    <dgm:cxn modelId="{49A454AA-6A49-4E7E-A22A-186DF4E45C8B}" type="presOf" srcId="{ADDC06A0-5E35-49EA-9B8B-F8002689758A}" destId="{D846C653-74F9-46A4-A546-9C78CF7C1CCA}" srcOrd="0" destOrd="0" presId="urn:microsoft.com/office/officeart/2018/5/layout/IconCircleLabelList"/>
    <dgm:cxn modelId="{6DC051E7-1B09-4590-8C44-6D3A5640524D}" srcId="{C69C7529-FA43-4A3F-A363-96279402D860}" destId="{19EBA2F6-70AA-48D1-A995-3430452EA4EC}" srcOrd="5" destOrd="0" parTransId="{84DC45C7-16FF-4CB5-8166-FB2BAAC44044}" sibTransId="{0F5DA7B8-0A17-48D7-BAC6-2FC2D2D3CCD7}"/>
    <dgm:cxn modelId="{0C66BDE9-2BA8-4F0D-98BD-501B92875488}" type="presOf" srcId="{49B14250-15BF-4CA5-91C5-84C3EF7A6D53}" destId="{72D71767-519F-4CBF-9E34-02C3B8F441A7}" srcOrd="0" destOrd="0" presId="urn:microsoft.com/office/officeart/2018/5/layout/IconCircleLabelList"/>
    <dgm:cxn modelId="{A0B901F8-75D0-4627-A014-9332E3A710EA}" type="presOf" srcId="{C69C7529-FA43-4A3F-A363-96279402D860}" destId="{B081020F-D29D-4160-BC80-F5A1992CF9FC}" srcOrd="0" destOrd="0" presId="urn:microsoft.com/office/officeart/2018/5/layout/IconCircleLabelList"/>
    <dgm:cxn modelId="{1873F5FA-224E-4C9B-9AB3-C5B8ADD29C0D}" type="presOf" srcId="{5ECA7207-56F7-4F2A-BFE1-AF049C3699DB}" destId="{4BC55482-C4A6-4C26-84A0-7FF65C3A625D}" srcOrd="0" destOrd="0" presId="urn:microsoft.com/office/officeart/2018/5/layout/IconCircleLabelList"/>
    <dgm:cxn modelId="{1DA3FD5A-19E2-4E95-97CD-E961E6DCAC85}" type="presParOf" srcId="{B081020F-D29D-4160-BC80-F5A1992CF9FC}" destId="{B37CC802-F346-4817-A45F-9891162CA9DB}" srcOrd="0" destOrd="0" presId="urn:microsoft.com/office/officeart/2018/5/layout/IconCircleLabelList"/>
    <dgm:cxn modelId="{DEA5CDF7-7403-4807-BA92-9F11792C4A33}" type="presParOf" srcId="{B37CC802-F346-4817-A45F-9891162CA9DB}" destId="{BB2BFE87-5579-4E85-BAF0-5E3EE7A921D4}" srcOrd="0" destOrd="0" presId="urn:microsoft.com/office/officeart/2018/5/layout/IconCircleLabelList"/>
    <dgm:cxn modelId="{1BD78014-8B51-40B1-BA82-0A2317A8A05D}" type="presParOf" srcId="{B37CC802-F346-4817-A45F-9891162CA9DB}" destId="{989B5C5A-5BA1-4D7D-BA5B-90E8F5D71434}" srcOrd="1" destOrd="0" presId="urn:microsoft.com/office/officeart/2018/5/layout/IconCircleLabelList"/>
    <dgm:cxn modelId="{8BCC36B0-D9F0-4553-9BFC-46F215BA0F19}" type="presParOf" srcId="{B37CC802-F346-4817-A45F-9891162CA9DB}" destId="{9B750DE9-0488-4EAA-B877-0B7EA670B709}" srcOrd="2" destOrd="0" presId="urn:microsoft.com/office/officeart/2018/5/layout/IconCircleLabelList"/>
    <dgm:cxn modelId="{EF4CFE1A-33F7-4D21-B7B2-3B5477618725}" type="presParOf" srcId="{B37CC802-F346-4817-A45F-9891162CA9DB}" destId="{72D71767-519F-4CBF-9E34-02C3B8F441A7}" srcOrd="3" destOrd="0" presId="urn:microsoft.com/office/officeart/2018/5/layout/IconCircleLabelList"/>
    <dgm:cxn modelId="{6F7CDCDB-95D7-4821-AB33-B48319B60E01}" type="presParOf" srcId="{B081020F-D29D-4160-BC80-F5A1992CF9FC}" destId="{3B5F3074-901D-48BD-A46D-285B660D2C01}" srcOrd="1" destOrd="0" presId="urn:microsoft.com/office/officeart/2018/5/layout/IconCircleLabelList"/>
    <dgm:cxn modelId="{323B74DD-3F6A-46C3-AFCD-FB441DD97BBA}" type="presParOf" srcId="{B081020F-D29D-4160-BC80-F5A1992CF9FC}" destId="{39A24E7D-2F9B-4390-8E02-94FE9D99B5E9}" srcOrd="2" destOrd="0" presId="urn:microsoft.com/office/officeart/2018/5/layout/IconCircleLabelList"/>
    <dgm:cxn modelId="{439E111E-5E76-4D51-9F2A-B913047DECF9}" type="presParOf" srcId="{39A24E7D-2F9B-4390-8E02-94FE9D99B5E9}" destId="{B6763BA7-6538-4C07-88DC-277EE85017DD}" srcOrd="0" destOrd="0" presId="urn:microsoft.com/office/officeart/2018/5/layout/IconCircleLabelList"/>
    <dgm:cxn modelId="{3FDEC754-2A83-42AD-B88C-914362660346}" type="presParOf" srcId="{39A24E7D-2F9B-4390-8E02-94FE9D99B5E9}" destId="{FB5B134F-1F85-495E-B905-3682CA7D4798}" srcOrd="1" destOrd="0" presId="urn:microsoft.com/office/officeart/2018/5/layout/IconCircleLabelList"/>
    <dgm:cxn modelId="{A771C46B-2398-46BC-A09A-30859190B6F0}" type="presParOf" srcId="{39A24E7D-2F9B-4390-8E02-94FE9D99B5E9}" destId="{7B5AC73C-259A-46E5-B620-FE3167DB3EF5}" srcOrd="2" destOrd="0" presId="urn:microsoft.com/office/officeart/2018/5/layout/IconCircleLabelList"/>
    <dgm:cxn modelId="{DF7AB702-A7B3-4466-A8F2-682AF1980516}" type="presParOf" srcId="{39A24E7D-2F9B-4390-8E02-94FE9D99B5E9}" destId="{32F1AD84-7629-4E1E-8876-574EBCCAD6CD}" srcOrd="3" destOrd="0" presId="urn:microsoft.com/office/officeart/2018/5/layout/IconCircleLabelList"/>
    <dgm:cxn modelId="{6A854B57-AFE4-4DFE-B8E6-EA5BCCB58D50}" type="presParOf" srcId="{B081020F-D29D-4160-BC80-F5A1992CF9FC}" destId="{A51BAE51-8E22-44F1-B86C-F12DAEE8B320}" srcOrd="3" destOrd="0" presId="urn:microsoft.com/office/officeart/2018/5/layout/IconCircleLabelList"/>
    <dgm:cxn modelId="{91222FEF-7D11-403A-AD4B-C9BB8928C947}" type="presParOf" srcId="{B081020F-D29D-4160-BC80-F5A1992CF9FC}" destId="{95350161-433E-46D1-90E3-5C6BF1FFBD77}" srcOrd="4" destOrd="0" presId="urn:microsoft.com/office/officeart/2018/5/layout/IconCircleLabelList"/>
    <dgm:cxn modelId="{E39E9FB3-1381-4FA0-934C-4B33FCA15DED}" type="presParOf" srcId="{95350161-433E-46D1-90E3-5C6BF1FFBD77}" destId="{0671459C-1E3F-47E5-9883-6EF86041075E}" srcOrd="0" destOrd="0" presId="urn:microsoft.com/office/officeart/2018/5/layout/IconCircleLabelList"/>
    <dgm:cxn modelId="{DF8A75BC-AF4B-4576-8676-058B9867F697}" type="presParOf" srcId="{95350161-433E-46D1-90E3-5C6BF1FFBD77}" destId="{5D0CAB65-C388-43DF-AF0E-3B819E374845}" srcOrd="1" destOrd="0" presId="urn:microsoft.com/office/officeart/2018/5/layout/IconCircleLabelList"/>
    <dgm:cxn modelId="{8ABCBD0B-20CD-4AD7-BC6D-19552382233D}" type="presParOf" srcId="{95350161-433E-46D1-90E3-5C6BF1FFBD77}" destId="{6DFA63FB-185D-4CC2-9A4D-08AEC10ED449}" srcOrd="2" destOrd="0" presId="urn:microsoft.com/office/officeart/2018/5/layout/IconCircleLabelList"/>
    <dgm:cxn modelId="{45603175-ACD1-4D2B-9DCC-0C02FFF17C3C}" type="presParOf" srcId="{95350161-433E-46D1-90E3-5C6BF1FFBD77}" destId="{D72C3AC1-C8EF-4DD7-9378-CAB47EAC1E73}" srcOrd="3" destOrd="0" presId="urn:microsoft.com/office/officeart/2018/5/layout/IconCircleLabelList"/>
    <dgm:cxn modelId="{2B848B84-CC34-4733-A1CA-3476E6261018}" type="presParOf" srcId="{B081020F-D29D-4160-BC80-F5A1992CF9FC}" destId="{8ACAF8D5-DC31-4A9F-BBE5-1FD6CF81A7DD}" srcOrd="5" destOrd="0" presId="urn:microsoft.com/office/officeart/2018/5/layout/IconCircleLabelList"/>
    <dgm:cxn modelId="{2CF64A5A-594B-485D-A79E-FB77934189B1}" type="presParOf" srcId="{B081020F-D29D-4160-BC80-F5A1992CF9FC}" destId="{E1F41BB6-A441-4F73-8E85-AE02E104E718}" srcOrd="6" destOrd="0" presId="urn:microsoft.com/office/officeart/2018/5/layout/IconCircleLabelList"/>
    <dgm:cxn modelId="{0EB55373-2CE0-4CB7-A5E8-0B865D4488B7}" type="presParOf" srcId="{E1F41BB6-A441-4F73-8E85-AE02E104E718}" destId="{4A220C0E-6962-46C6-B459-60073CD0ECB1}" srcOrd="0" destOrd="0" presId="urn:microsoft.com/office/officeart/2018/5/layout/IconCircleLabelList"/>
    <dgm:cxn modelId="{84335551-8F1C-48BA-A5E6-934C72B6C9F5}" type="presParOf" srcId="{E1F41BB6-A441-4F73-8E85-AE02E104E718}" destId="{D9E63C8F-7589-43C1-9C2C-DD52206549D9}" srcOrd="1" destOrd="0" presId="urn:microsoft.com/office/officeart/2018/5/layout/IconCircleLabelList"/>
    <dgm:cxn modelId="{76985E22-342D-41DF-9C2F-DF89A18DE458}" type="presParOf" srcId="{E1F41BB6-A441-4F73-8E85-AE02E104E718}" destId="{2417FA15-8092-4EEE-BA25-201D0C18861D}" srcOrd="2" destOrd="0" presId="urn:microsoft.com/office/officeart/2018/5/layout/IconCircleLabelList"/>
    <dgm:cxn modelId="{5A305370-E316-4EA9-9513-608FB66BA487}" type="presParOf" srcId="{E1F41BB6-A441-4F73-8E85-AE02E104E718}" destId="{4BC55482-C4A6-4C26-84A0-7FF65C3A625D}" srcOrd="3" destOrd="0" presId="urn:microsoft.com/office/officeart/2018/5/layout/IconCircleLabelList"/>
    <dgm:cxn modelId="{AAD0BC44-F9E7-4D95-8BCD-637865B60BCB}" type="presParOf" srcId="{B081020F-D29D-4160-BC80-F5A1992CF9FC}" destId="{F3125B01-9233-4B38-9230-BB1231B4EE83}" srcOrd="7" destOrd="0" presId="urn:microsoft.com/office/officeart/2018/5/layout/IconCircleLabelList"/>
    <dgm:cxn modelId="{0A8DE9DF-50FD-41DC-82FE-908C90C1ACCD}" type="presParOf" srcId="{B081020F-D29D-4160-BC80-F5A1992CF9FC}" destId="{7233CE30-3B71-4101-A6E6-7EB8C9A8DF3F}" srcOrd="8" destOrd="0" presId="urn:microsoft.com/office/officeart/2018/5/layout/IconCircleLabelList"/>
    <dgm:cxn modelId="{65F24953-1849-4A6F-99BC-FCEBF7312272}" type="presParOf" srcId="{7233CE30-3B71-4101-A6E6-7EB8C9A8DF3F}" destId="{A3C75BFE-4B15-4F65-9D3C-0A5FAA19BFBE}" srcOrd="0" destOrd="0" presId="urn:microsoft.com/office/officeart/2018/5/layout/IconCircleLabelList"/>
    <dgm:cxn modelId="{4D337BD5-DECD-4FDC-957B-5A49F5074495}" type="presParOf" srcId="{7233CE30-3B71-4101-A6E6-7EB8C9A8DF3F}" destId="{B21CFA49-38A0-4189-86DA-D865477E6ED9}" srcOrd="1" destOrd="0" presId="urn:microsoft.com/office/officeart/2018/5/layout/IconCircleLabelList"/>
    <dgm:cxn modelId="{DD042608-828B-4AF9-B151-E4337AD1CE33}" type="presParOf" srcId="{7233CE30-3B71-4101-A6E6-7EB8C9A8DF3F}" destId="{6AC43322-F0E6-45C6-B7F5-EF194A24A5D6}" srcOrd="2" destOrd="0" presId="urn:microsoft.com/office/officeart/2018/5/layout/IconCircleLabelList"/>
    <dgm:cxn modelId="{C0D8F0F9-FA95-4828-8454-F65FF9584A49}" type="presParOf" srcId="{7233CE30-3B71-4101-A6E6-7EB8C9A8DF3F}" destId="{BC6EF3CB-3973-4DDE-8357-CFF49879EC69}" srcOrd="3" destOrd="0" presId="urn:microsoft.com/office/officeart/2018/5/layout/IconCircleLabelList"/>
    <dgm:cxn modelId="{3ED8CA68-D423-461E-9DFD-DA7242E2FD93}" type="presParOf" srcId="{B081020F-D29D-4160-BC80-F5A1992CF9FC}" destId="{3055C51E-53CC-49AA-A7F5-86521AD33A99}" srcOrd="9" destOrd="0" presId="urn:microsoft.com/office/officeart/2018/5/layout/IconCircleLabelList"/>
    <dgm:cxn modelId="{FD962663-BCD0-4E6F-B1B8-53AE1640E820}" type="presParOf" srcId="{B081020F-D29D-4160-BC80-F5A1992CF9FC}" destId="{BF2E47AD-06E8-4DE6-AF0D-23D4ADA27793}" srcOrd="10" destOrd="0" presId="urn:microsoft.com/office/officeart/2018/5/layout/IconCircleLabelList"/>
    <dgm:cxn modelId="{5CF01714-55C2-4BE4-8C14-1BB8C19B793E}" type="presParOf" srcId="{BF2E47AD-06E8-4DE6-AF0D-23D4ADA27793}" destId="{10ACE220-A4AE-4D61-988E-7E72540414BD}" srcOrd="0" destOrd="0" presId="urn:microsoft.com/office/officeart/2018/5/layout/IconCircleLabelList"/>
    <dgm:cxn modelId="{0C6D5AB0-3610-40D6-8162-28DDC0CB872E}" type="presParOf" srcId="{BF2E47AD-06E8-4DE6-AF0D-23D4ADA27793}" destId="{10D52A71-CD62-4754-A003-E0D03EC3F4CA}" srcOrd="1" destOrd="0" presId="urn:microsoft.com/office/officeart/2018/5/layout/IconCircleLabelList"/>
    <dgm:cxn modelId="{8E939FA4-15F1-4D25-BA51-E65106746638}" type="presParOf" srcId="{BF2E47AD-06E8-4DE6-AF0D-23D4ADA27793}" destId="{9C7A0643-2451-4929-91E2-B880B22990E9}" srcOrd="2" destOrd="0" presId="urn:microsoft.com/office/officeart/2018/5/layout/IconCircleLabelList"/>
    <dgm:cxn modelId="{C9C30325-CB0B-4900-B665-2BC5BD08F2B0}" type="presParOf" srcId="{BF2E47AD-06E8-4DE6-AF0D-23D4ADA27793}" destId="{635F2B5E-A52C-4D53-B59B-14DF459B2395}" srcOrd="3" destOrd="0" presId="urn:microsoft.com/office/officeart/2018/5/layout/IconCircleLabelList"/>
    <dgm:cxn modelId="{B00C0879-E260-4990-A675-261F84BAB864}" type="presParOf" srcId="{B081020F-D29D-4160-BC80-F5A1992CF9FC}" destId="{D4EC82AF-2893-443D-A33C-65CDE9C846FC}" srcOrd="11" destOrd="0" presId="urn:microsoft.com/office/officeart/2018/5/layout/IconCircleLabelList"/>
    <dgm:cxn modelId="{E7995B19-6E21-4C52-8236-0EEF2BE659AE}" type="presParOf" srcId="{B081020F-D29D-4160-BC80-F5A1992CF9FC}" destId="{4A05B28A-5F1A-49A3-A7D8-3ED13CBEC0FE}" srcOrd="12" destOrd="0" presId="urn:microsoft.com/office/officeart/2018/5/layout/IconCircleLabelList"/>
    <dgm:cxn modelId="{A0E203C1-F7D8-4A5B-AFAB-6C0056D540A9}" type="presParOf" srcId="{4A05B28A-5F1A-49A3-A7D8-3ED13CBEC0FE}" destId="{5F8923E4-F28D-4DD5-A1F7-69C758CC782F}" srcOrd="0" destOrd="0" presId="urn:microsoft.com/office/officeart/2018/5/layout/IconCircleLabelList"/>
    <dgm:cxn modelId="{34CFF6F1-CA17-4DA8-9D76-407695BC9BCB}" type="presParOf" srcId="{4A05B28A-5F1A-49A3-A7D8-3ED13CBEC0FE}" destId="{E2FDEB53-573F-4CBF-A462-2B4699A47135}" srcOrd="1" destOrd="0" presId="urn:microsoft.com/office/officeart/2018/5/layout/IconCircleLabelList"/>
    <dgm:cxn modelId="{5CEF89CE-9FC9-44E2-AF15-5523AEE75055}" type="presParOf" srcId="{4A05B28A-5F1A-49A3-A7D8-3ED13CBEC0FE}" destId="{66C24F03-98B9-4AA1-AA7F-B166EB84E7A3}" srcOrd="2" destOrd="0" presId="urn:microsoft.com/office/officeart/2018/5/layout/IconCircleLabelList"/>
    <dgm:cxn modelId="{01CC773E-85B4-46F6-A0C1-BEC4402F088D}" type="presParOf" srcId="{4A05B28A-5F1A-49A3-A7D8-3ED13CBEC0FE}" destId="{D846C653-74F9-46A4-A546-9C78CF7C1CC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BA989B-0A52-423D-8011-1C0E584036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D5D6D2-74E8-4F5C-A78E-34886485BBE8}">
      <dgm:prSet custT="1"/>
      <dgm:spPr/>
      <dgm:t>
        <a:bodyPr/>
        <a:lstStyle/>
        <a:p>
          <a:pPr>
            <a:lnSpc>
              <a:spcPct val="100000"/>
            </a:lnSpc>
          </a:pPr>
          <a:r>
            <a:rPr lang="en-US" sz="2800"/>
            <a:t>Contribute to .NET OSS</a:t>
          </a:r>
        </a:p>
      </dgm:t>
    </dgm:pt>
    <dgm:pt modelId="{53CC653D-3F47-4325-A87A-58A666F34DD5}" type="parTrans" cxnId="{257A23CF-5016-4C3D-9AD8-FF4A4C9830C0}">
      <dgm:prSet/>
      <dgm:spPr/>
      <dgm:t>
        <a:bodyPr/>
        <a:lstStyle/>
        <a:p>
          <a:endParaRPr lang="en-US"/>
        </a:p>
      </dgm:t>
    </dgm:pt>
    <dgm:pt modelId="{157DB4FE-28DD-4BE0-8EFC-CCDDD42B4D7B}" type="sibTrans" cxnId="{257A23CF-5016-4C3D-9AD8-FF4A4C9830C0}">
      <dgm:prSet/>
      <dgm:spPr/>
      <dgm:t>
        <a:bodyPr/>
        <a:lstStyle/>
        <a:p>
          <a:endParaRPr lang="en-US"/>
        </a:p>
      </dgm:t>
    </dgm:pt>
    <dgm:pt modelId="{0CBF7A82-5A11-4417-BD55-37DFA1D387A5}">
      <dgm:prSet custT="1"/>
      <dgm:spPr/>
      <dgm:t>
        <a:bodyPr/>
        <a:lstStyle/>
        <a:p>
          <a:pPr>
            <a:lnSpc>
              <a:spcPct val="100000"/>
            </a:lnSpc>
          </a:pPr>
          <a:r>
            <a:rPr lang="en-US" sz="2800"/>
            <a:t>Get Involved in a Meetup</a:t>
          </a:r>
        </a:p>
      </dgm:t>
    </dgm:pt>
    <dgm:pt modelId="{BADC8123-FA90-4C1E-BD89-3235A49BA1D8}" type="parTrans" cxnId="{86698F9B-4D6D-4294-9ACF-B326821E3FDD}">
      <dgm:prSet/>
      <dgm:spPr/>
      <dgm:t>
        <a:bodyPr/>
        <a:lstStyle/>
        <a:p>
          <a:endParaRPr lang="en-US"/>
        </a:p>
      </dgm:t>
    </dgm:pt>
    <dgm:pt modelId="{152317A4-F7B1-456F-832E-A8250F6EC8DD}" type="sibTrans" cxnId="{86698F9B-4D6D-4294-9ACF-B326821E3FDD}">
      <dgm:prSet/>
      <dgm:spPr/>
      <dgm:t>
        <a:bodyPr/>
        <a:lstStyle/>
        <a:p>
          <a:endParaRPr lang="en-US"/>
        </a:p>
      </dgm:t>
    </dgm:pt>
    <dgm:pt modelId="{75484020-E418-4D2B-9B02-86A4D9678D90}">
      <dgm:prSet custT="1"/>
      <dgm:spPr/>
      <dgm:t>
        <a:bodyPr/>
        <a:lstStyle/>
        <a:p>
          <a:pPr>
            <a:lnSpc>
              <a:spcPct val="100000"/>
            </a:lnSpc>
          </a:pPr>
          <a:r>
            <a:rPr lang="en-US" sz="2800"/>
            <a:t>Submit your project for membership</a:t>
          </a:r>
        </a:p>
      </dgm:t>
    </dgm:pt>
    <dgm:pt modelId="{32798926-84DE-4AE2-BBA7-684D50E9ADB5}" type="parTrans" cxnId="{A6E46A8B-08CC-453F-9F89-F8BB23DCCE82}">
      <dgm:prSet/>
      <dgm:spPr/>
      <dgm:t>
        <a:bodyPr/>
        <a:lstStyle/>
        <a:p>
          <a:endParaRPr lang="en-US"/>
        </a:p>
      </dgm:t>
    </dgm:pt>
    <dgm:pt modelId="{89F7092B-4EAF-4916-B767-1324B36A38BE}" type="sibTrans" cxnId="{A6E46A8B-08CC-453F-9F89-F8BB23DCCE82}">
      <dgm:prSet/>
      <dgm:spPr/>
      <dgm:t>
        <a:bodyPr/>
        <a:lstStyle/>
        <a:p>
          <a:endParaRPr lang="en-US"/>
        </a:p>
      </dgm:t>
    </dgm:pt>
    <dgm:pt modelId="{86471AB9-656F-4635-A0AC-D70E9A0BA66D}">
      <dgm:prSet custT="1"/>
      <dgm:spPr/>
      <dgm:t>
        <a:bodyPr/>
        <a:lstStyle/>
        <a:p>
          <a:pPr>
            <a:lnSpc>
              <a:spcPct val="100000"/>
            </a:lnSpc>
          </a:pPr>
          <a:r>
            <a:rPr lang="en-US" sz="2800" dirty="0"/>
            <a:t>Corporate Sponsorship</a:t>
          </a:r>
        </a:p>
      </dgm:t>
    </dgm:pt>
    <dgm:pt modelId="{6678FF7B-1E27-47C9-AEF9-8600F958679D}" type="parTrans" cxnId="{5160CE10-3DA0-452F-A87C-9BF5F0B09F28}">
      <dgm:prSet/>
      <dgm:spPr/>
      <dgm:t>
        <a:bodyPr/>
        <a:lstStyle/>
        <a:p>
          <a:endParaRPr lang="en-US"/>
        </a:p>
      </dgm:t>
    </dgm:pt>
    <dgm:pt modelId="{4354FB7B-D60E-4CEA-B170-52B514C48126}" type="sibTrans" cxnId="{5160CE10-3DA0-452F-A87C-9BF5F0B09F28}">
      <dgm:prSet/>
      <dgm:spPr/>
      <dgm:t>
        <a:bodyPr/>
        <a:lstStyle/>
        <a:p>
          <a:endParaRPr lang="en-US"/>
        </a:p>
      </dgm:t>
    </dgm:pt>
    <dgm:pt modelId="{C10A9AD0-EF02-4D2C-A9A0-2962E9333F30}">
      <dgm:prSet custT="1"/>
      <dgm:spPr/>
      <dgm:t>
        <a:bodyPr/>
        <a:lstStyle/>
        <a:p>
          <a:pPr>
            <a:lnSpc>
              <a:spcPct val="100000"/>
            </a:lnSpc>
          </a:pPr>
          <a:r>
            <a:rPr lang="en-US" sz="2800" dirty="0"/>
            <a:t>Join the .NET Foundation</a:t>
          </a:r>
        </a:p>
      </dgm:t>
    </dgm:pt>
    <dgm:pt modelId="{C908A1CC-643B-4B02-A50A-F7C2E88AC573}" type="parTrans" cxnId="{BA5A5571-8704-42FA-B013-38CE2CA83DF7}">
      <dgm:prSet/>
      <dgm:spPr/>
      <dgm:t>
        <a:bodyPr/>
        <a:lstStyle/>
        <a:p>
          <a:endParaRPr lang="en-US"/>
        </a:p>
      </dgm:t>
    </dgm:pt>
    <dgm:pt modelId="{EC36D38C-270D-4171-9B38-2FA20838FCCB}" type="sibTrans" cxnId="{BA5A5571-8704-42FA-B013-38CE2CA83DF7}">
      <dgm:prSet/>
      <dgm:spPr/>
      <dgm:t>
        <a:bodyPr/>
        <a:lstStyle/>
        <a:p>
          <a:endParaRPr lang="en-US"/>
        </a:p>
      </dgm:t>
    </dgm:pt>
    <dgm:pt modelId="{CAF8799B-BDF4-4398-89DA-EEDE7F94103B}">
      <dgm:prSet custT="1"/>
      <dgm:spPr/>
      <dgm:t>
        <a:bodyPr/>
        <a:lstStyle/>
        <a:p>
          <a:pPr>
            <a:lnSpc>
              <a:spcPct val="100000"/>
            </a:lnSpc>
          </a:pPr>
          <a:r>
            <a:rPr lang="en-US" sz="2800"/>
            <a:t>Join an Action Group</a:t>
          </a:r>
        </a:p>
      </dgm:t>
    </dgm:pt>
    <dgm:pt modelId="{7AAAE5CE-034D-40F8-8233-0C0CA89C6CBA}" type="parTrans" cxnId="{1BF1BBD2-4CB5-4C51-B3E4-9599F591B2ED}">
      <dgm:prSet/>
      <dgm:spPr/>
      <dgm:t>
        <a:bodyPr/>
        <a:lstStyle/>
        <a:p>
          <a:endParaRPr lang="en-US"/>
        </a:p>
      </dgm:t>
    </dgm:pt>
    <dgm:pt modelId="{67B714C8-C13B-40CC-AE46-EE3797CBC2C9}" type="sibTrans" cxnId="{1BF1BBD2-4CB5-4C51-B3E4-9599F591B2ED}">
      <dgm:prSet/>
      <dgm:spPr/>
      <dgm:t>
        <a:bodyPr/>
        <a:lstStyle/>
        <a:p>
          <a:endParaRPr lang="en-US"/>
        </a:p>
      </dgm:t>
    </dgm:pt>
    <dgm:pt modelId="{A9DC0934-F8B3-44AF-A40B-4835EC2EB1D5}" type="pres">
      <dgm:prSet presAssocID="{7DBA989B-0A52-423D-8011-1C0E584036E9}" presName="root" presStyleCnt="0">
        <dgm:presLayoutVars>
          <dgm:dir/>
          <dgm:resizeHandles val="exact"/>
        </dgm:presLayoutVars>
      </dgm:prSet>
      <dgm:spPr/>
    </dgm:pt>
    <dgm:pt modelId="{019A056B-3726-4B8C-8240-29E8F13A8ED5}" type="pres">
      <dgm:prSet presAssocID="{40D5D6D2-74E8-4F5C-A78E-34886485BBE8}" presName="compNode" presStyleCnt="0"/>
      <dgm:spPr/>
    </dgm:pt>
    <dgm:pt modelId="{9A4D6048-E0C8-41F9-8B66-20FDE7532B0D}" type="pres">
      <dgm:prSet presAssocID="{40D5D6D2-74E8-4F5C-A78E-34886485BBE8}" presName="bgRect" presStyleLbl="bgShp" presStyleIdx="0" presStyleCnt="6"/>
      <dgm:spPr/>
    </dgm:pt>
    <dgm:pt modelId="{F01A2AB2-8ACA-4FFF-87DD-DE88AB3C570E}" type="pres">
      <dgm:prSet presAssocID="{40D5D6D2-74E8-4F5C-A78E-34886485BBE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246618B5-8783-4EBE-ACCE-8E780B9A4861}" type="pres">
      <dgm:prSet presAssocID="{40D5D6D2-74E8-4F5C-A78E-34886485BBE8}" presName="spaceRect" presStyleCnt="0"/>
      <dgm:spPr/>
    </dgm:pt>
    <dgm:pt modelId="{6F7D6055-EB2F-4B20-BD1B-6DD0838C7D57}" type="pres">
      <dgm:prSet presAssocID="{40D5D6D2-74E8-4F5C-A78E-34886485BBE8}" presName="parTx" presStyleLbl="revTx" presStyleIdx="0" presStyleCnt="6">
        <dgm:presLayoutVars>
          <dgm:chMax val="0"/>
          <dgm:chPref val="0"/>
        </dgm:presLayoutVars>
      </dgm:prSet>
      <dgm:spPr/>
    </dgm:pt>
    <dgm:pt modelId="{5EBB2022-2C69-4E51-AB98-361FC56037EC}" type="pres">
      <dgm:prSet presAssocID="{157DB4FE-28DD-4BE0-8EFC-CCDDD42B4D7B}" presName="sibTrans" presStyleCnt="0"/>
      <dgm:spPr/>
    </dgm:pt>
    <dgm:pt modelId="{986CAB97-D7C4-44C4-93A5-91CD0E2ABC3F}" type="pres">
      <dgm:prSet presAssocID="{0CBF7A82-5A11-4417-BD55-37DFA1D387A5}" presName="compNode" presStyleCnt="0"/>
      <dgm:spPr/>
    </dgm:pt>
    <dgm:pt modelId="{1AD8DB78-D949-4EBA-A169-D09BEF63A33D}" type="pres">
      <dgm:prSet presAssocID="{0CBF7A82-5A11-4417-BD55-37DFA1D387A5}" presName="bgRect" presStyleLbl="bgShp" presStyleIdx="1" presStyleCnt="6"/>
      <dgm:spPr/>
    </dgm:pt>
    <dgm:pt modelId="{96459F3D-EE1A-4A64-8813-145A24F12C16}" type="pres">
      <dgm:prSet presAssocID="{0CBF7A82-5A11-4417-BD55-37DFA1D387A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 r="-2000"/>
          </a:stretch>
        </a:blipFill>
        <a:ln>
          <a:noFill/>
        </a:ln>
      </dgm:spPr>
    </dgm:pt>
    <dgm:pt modelId="{FB50CF78-4BDC-4F65-B36F-218A6D7B264B}" type="pres">
      <dgm:prSet presAssocID="{0CBF7A82-5A11-4417-BD55-37DFA1D387A5}" presName="spaceRect" presStyleCnt="0"/>
      <dgm:spPr/>
    </dgm:pt>
    <dgm:pt modelId="{31358EC6-838F-482C-A8BE-2AFC61EC826E}" type="pres">
      <dgm:prSet presAssocID="{0CBF7A82-5A11-4417-BD55-37DFA1D387A5}" presName="parTx" presStyleLbl="revTx" presStyleIdx="1" presStyleCnt="6">
        <dgm:presLayoutVars>
          <dgm:chMax val="0"/>
          <dgm:chPref val="0"/>
        </dgm:presLayoutVars>
      </dgm:prSet>
      <dgm:spPr/>
    </dgm:pt>
    <dgm:pt modelId="{EAD62956-FCCE-4F10-9DD2-4ED9ADC27388}" type="pres">
      <dgm:prSet presAssocID="{152317A4-F7B1-456F-832E-A8250F6EC8DD}" presName="sibTrans" presStyleCnt="0"/>
      <dgm:spPr/>
    </dgm:pt>
    <dgm:pt modelId="{E1AA474C-DE08-4324-9EE5-827AFDCC7E5B}" type="pres">
      <dgm:prSet presAssocID="{75484020-E418-4D2B-9B02-86A4D9678D90}" presName="compNode" presStyleCnt="0"/>
      <dgm:spPr/>
    </dgm:pt>
    <dgm:pt modelId="{ADC2D2AE-A0CF-49E5-8DE8-D40A9B8EE339}" type="pres">
      <dgm:prSet presAssocID="{75484020-E418-4D2B-9B02-86A4D9678D90}" presName="bgRect" presStyleLbl="bgShp" presStyleIdx="2" presStyleCnt="6"/>
      <dgm:spPr/>
    </dgm:pt>
    <dgm:pt modelId="{B3B36A6E-1DF2-47DA-A65F-D57EC6C1253D}" type="pres">
      <dgm:prSet presAssocID="{75484020-E418-4D2B-9B02-86A4D9678D9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6957C2E9-9266-4A3F-83E4-32665DDF47F1}" type="pres">
      <dgm:prSet presAssocID="{75484020-E418-4D2B-9B02-86A4D9678D90}" presName="spaceRect" presStyleCnt="0"/>
      <dgm:spPr/>
    </dgm:pt>
    <dgm:pt modelId="{A8104009-3C75-417D-9F09-56EC33F14982}" type="pres">
      <dgm:prSet presAssocID="{75484020-E418-4D2B-9B02-86A4D9678D90}" presName="parTx" presStyleLbl="revTx" presStyleIdx="2" presStyleCnt="6">
        <dgm:presLayoutVars>
          <dgm:chMax val="0"/>
          <dgm:chPref val="0"/>
        </dgm:presLayoutVars>
      </dgm:prSet>
      <dgm:spPr/>
    </dgm:pt>
    <dgm:pt modelId="{5957D5C9-01E2-4D45-AC20-8387B3F53E8A}" type="pres">
      <dgm:prSet presAssocID="{89F7092B-4EAF-4916-B767-1324B36A38BE}" presName="sibTrans" presStyleCnt="0"/>
      <dgm:spPr/>
    </dgm:pt>
    <dgm:pt modelId="{765DD81B-76F0-415F-9DC0-FF38B3A76644}" type="pres">
      <dgm:prSet presAssocID="{86471AB9-656F-4635-A0AC-D70E9A0BA66D}" presName="compNode" presStyleCnt="0"/>
      <dgm:spPr/>
    </dgm:pt>
    <dgm:pt modelId="{9CBB7A6C-68F2-4983-87AB-82C09F6B9436}" type="pres">
      <dgm:prSet presAssocID="{86471AB9-656F-4635-A0AC-D70E9A0BA66D}" presName="bgRect" presStyleLbl="bgShp" presStyleIdx="3" presStyleCnt="6"/>
      <dgm:spPr/>
    </dgm:pt>
    <dgm:pt modelId="{2A001E36-DC87-4A29-B6F8-3DD451F786C2}" type="pres">
      <dgm:prSet presAssocID="{86471AB9-656F-4635-A0AC-D70E9A0BA66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shake"/>
        </a:ext>
      </dgm:extLst>
    </dgm:pt>
    <dgm:pt modelId="{77A1E4D0-3A8D-4FF8-9A8C-D6FB60C2FB46}" type="pres">
      <dgm:prSet presAssocID="{86471AB9-656F-4635-A0AC-D70E9A0BA66D}" presName="spaceRect" presStyleCnt="0"/>
      <dgm:spPr/>
    </dgm:pt>
    <dgm:pt modelId="{B5D3E673-3904-4299-ACED-883BB591A573}" type="pres">
      <dgm:prSet presAssocID="{86471AB9-656F-4635-A0AC-D70E9A0BA66D}" presName="parTx" presStyleLbl="revTx" presStyleIdx="3" presStyleCnt="6">
        <dgm:presLayoutVars>
          <dgm:chMax val="0"/>
          <dgm:chPref val="0"/>
        </dgm:presLayoutVars>
      </dgm:prSet>
      <dgm:spPr/>
    </dgm:pt>
    <dgm:pt modelId="{F6B880EE-23B7-498D-B447-106787F46436}" type="pres">
      <dgm:prSet presAssocID="{4354FB7B-D60E-4CEA-B170-52B514C48126}" presName="sibTrans" presStyleCnt="0"/>
      <dgm:spPr/>
    </dgm:pt>
    <dgm:pt modelId="{84B126D7-B553-4646-A1F0-D9DEBE9A2887}" type="pres">
      <dgm:prSet presAssocID="{C10A9AD0-EF02-4D2C-A9A0-2962E9333F30}" presName="compNode" presStyleCnt="0"/>
      <dgm:spPr/>
    </dgm:pt>
    <dgm:pt modelId="{EAC658C8-8A0D-445F-A2C2-BA64A55EB95F}" type="pres">
      <dgm:prSet presAssocID="{C10A9AD0-EF02-4D2C-A9A0-2962E9333F30}" presName="bgRect" presStyleLbl="bgShp" presStyleIdx="4" presStyleCnt="6"/>
      <dgm:spPr/>
    </dgm:pt>
    <dgm:pt modelId="{08CF26E2-29CE-4DD6-8A9A-794FC3286172}" type="pres">
      <dgm:prSet presAssocID="{C10A9AD0-EF02-4D2C-A9A0-2962E9333F3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roup success"/>
        </a:ext>
      </dgm:extLst>
    </dgm:pt>
    <dgm:pt modelId="{A9251814-46CB-4533-9FD7-76FC81AC93E2}" type="pres">
      <dgm:prSet presAssocID="{C10A9AD0-EF02-4D2C-A9A0-2962E9333F30}" presName="spaceRect" presStyleCnt="0"/>
      <dgm:spPr/>
    </dgm:pt>
    <dgm:pt modelId="{6C39C3E8-81DC-4075-ADBE-7E53A2F9A9ED}" type="pres">
      <dgm:prSet presAssocID="{C10A9AD0-EF02-4D2C-A9A0-2962E9333F30}" presName="parTx" presStyleLbl="revTx" presStyleIdx="4" presStyleCnt="6">
        <dgm:presLayoutVars>
          <dgm:chMax val="0"/>
          <dgm:chPref val="0"/>
        </dgm:presLayoutVars>
      </dgm:prSet>
      <dgm:spPr/>
    </dgm:pt>
    <dgm:pt modelId="{6556E1D0-BEB2-4957-A99F-1B87286D0329}" type="pres">
      <dgm:prSet presAssocID="{EC36D38C-270D-4171-9B38-2FA20838FCCB}" presName="sibTrans" presStyleCnt="0"/>
      <dgm:spPr/>
    </dgm:pt>
    <dgm:pt modelId="{F50D38DC-036B-45D4-A532-6B42DA170465}" type="pres">
      <dgm:prSet presAssocID="{CAF8799B-BDF4-4398-89DA-EEDE7F94103B}" presName="compNode" presStyleCnt="0"/>
      <dgm:spPr/>
    </dgm:pt>
    <dgm:pt modelId="{FF09393E-B09F-4733-B865-242C7A5E75A5}" type="pres">
      <dgm:prSet presAssocID="{CAF8799B-BDF4-4398-89DA-EEDE7F94103B}" presName="bgRect" presStyleLbl="bgShp" presStyleIdx="5" presStyleCnt="6"/>
      <dgm:spPr/>
    </dgm:pt>
    <dgm:pt modelId="{E44A3792-F5C3-46E1-86C0-153327AB6A62}" type="pres">
      <dgm:prSet presAssocID="{CAF8799B-BDF4-4398-89DA-EEDE7F9410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eting"/>
        </a:ext>
      </dgm:extLst>
    </dgm:pt>
    <dgm:pt modelId="{D7583AA6-0DFB-4006-8C0C-5DCD877621FC}" type="pres">
      <dgm:prSet presAssocID="{CAF8799B-BDF4-4398-89DA-EEDE7F94103B}" presName="spaceRect" presStyleCnt="0"/>
      <dgm:spPr/>
    </dgm:pt>
    <dgm:pt modelId="{DEE58FA9-291C-418A-B668-44B7494CE583}" type="pres">
      <dgm:prSet presAssocID="{CAF8799B-BDF4-4398-89DA-EEDE7F94103B}" presName="parTx" presStyleLbl="revTx" presStyleIdx="5" presStyleCnt="6">
        <dgm:presLayoutVars>
          <dgm:chMax val="0"/>
          <dgm:chPref val="0"/>
        </dgm:presLayoutVars>
      </dgm:prSet>
      <dgm:spPr/>
    </dgm:pt>
  </dgm:ptLst>
  <dgm:cxnLst>
    <dgm:cxn modelId="{4A3AC009-FF4C-4F5B-A144-EB22741B558F}" type="presOf" srcId="{7DBA989B-0A52-423D-8011-1C0E584036E9}" destId="{A9DC0934-F8B3-44AF-A40B-4835EC2EB1D5}" srcOrd="0" destOrd="0" presId="urn:microsoft.com/office/officeart/2018/2/layout/IconVerticalSolidList"/>
    <dgm:cxn modelId="{5160CE10-3DA0-452F-A87C-9BF5F0B09F28}" srcId="{7DBA989B-0A52-423D-8011-1C0E584036E9}" destId="{86471AB9-656F-4635-A0AC-D70E9A0BA66D}" srcOrd="3" destOrd="0" parTransId="{6678FF7B-1E27-47C9-AEF9-8600F958679D}" sibTransId="{4354FB7B-D60E-4CEA-B170-52B514C48126}"/>
    <dgm:cxn modelId="{0A63FD2C-EE88-4FB2-AA6F-F7EEB6CDA8A3}" type="presOf" srcId="{0CBF7A82-5A11-4417-BD55-37DFA1D387A5}" destId="{31358EC6-838F-482C-A8BE-2AFC61EC826E}" srcOrd="0" destOrd="0" presId="urn:microsoft.com/office/officeart/2018/2/layout/IconVerticalSolidList"/>
    <dgm:cxn modelId="{F86A096E-E6BC-4498-AB36-54B5A3DF3C9A}" type="presOf" srcId="{75484020-E418-4D2B-9B02-86A4D9678D90}" destId="{A8104009-3C75-417D-9F09-56EC33F14982}" srcOrd="0" destOrd="0" presId="urn:microsoft.com/office/officeart/2018/2/layout/IconVerticalSolidList"/>
    <dgm:cxn modelId="{BA5A5571-8704-42FA-B013-38CE2CA83DF7}" srcId="{7DBA989B-0A52-423D-8011-1C0E584036E9}" destId="{C10A9AD0-EF02-4D2C-A9A0-2962E9333F30}" srcOrd="4" destOrd="0" parTransId="{C908A1CC-643B-4B02-A50A-F7C2E88AC573}" sibTransId="{EC36D38C-270D-4171-9B38-2FA20838FCCB}"/>
    <dgm:cxn modelId="{A6E46A8B-08CC-453F-9F89-F8BB23DCCE82}" srcId="{7DBA989B-0A52-423D-8011-1C0E584036E9}" destId="{75484020-E418-4D2B-9B02-86A4D9678D90}" srcOrd="2" destOrd="0" parTransId="{32798926-84DE-4AE2-BBA7-684D50E9ADB5}" sibTransId="{89F7092B-4EAF-4916-B767-1324B36A38BE}"/>
    <dgm:cxn modelId="{9CDB3591-415C-4328-82BC-610C5B41C7B7}" type="presOf" srcId="{C10A9AD0-EF02-4D2C-A9A0-2962E9333F30}" destId="{6C39C3E8-81DC-4075-ADBE-7E53A2F9A9ED}" srcOrd="0" destOrd="0" presId="urn:microsoft.com/office/officeart/2018/2/layout/IconVerticalSolidList"/>
    <dgm:cxn modelId="{86698F9B-4D6D-4294-9ACF-B326821E3FDD}" srcId="{7DBA989B-0A52-423D-8011-1C0E584036E9}" destId="{0CBF7A82-5A11-4417-BD55-37DFA1D387A5}" srcOrd="1" destOrd="0" parTransId="{BADC8123-FA90-4C1E-BD89-3235A49BA1D8}" sibTransId="{152317A4-F7B1-456F-832E-A8250F6EC8DD}"/>
    <dgm:cxn modelId="{358D32A2-A9DD-4643-A528-FF9645D652E3}" type="presOf" srcId="{86471AB9-656F-4635-A0AC-D70E9A0BA66D}" destId="{B5D3E673-3904-4299-ACED-883BB591A573}" srcOrd="0" destOrd="0" presId="urn:microsoft.com/office/officeart/2018/2/layout/IconVerticalSolidList"/>
    <dgm:cxn modelId="{BC7F73B1-68AD-4E41-882D-2F4ED96089FC}" type="presOf" srcId="{CAF8799B-BDF4-4398-89DA-EEDE7F94103B}" destId="{DEE58FA9-291C-418A-B668-44B7494CE583}" srcOrd="0" destOrd="0" presId="urn:microsoft.com/office/officeart/2018/2/layout/IconVerticalSolidList"/>
    <dgm:cxn modelId="{257A23CF-5016-4C3D-9AD8-FF4A4C9830C0}" srcId="{7DBA989B-0A52-423D-8011-1C0E584036E9}" destId="{40D5D6D2-74E8-4F5C-A78E-34886485BBE8}" srcOrd="0" destOrd="0" parTransId="{53CC653D-3F47-4325-A87A-58A666F34DD5}" sibTransId="{157DB4FE-28DD-4BE0-8EFC-CCDDD42B4D7B}"/>
    <dgm:cxn modelId="{1BF1BBD2-4CB5-4C51-B3E4-9599F591B2ED}" srcId="{7DBA989B-0A52-423D-8011-1C0E584036E9}" destId="{CAF8799B-BDF4-4398-89DA-EEDE7F94103B}" srcOrd="5" destOrd="0" parTransId="{7AAAE5CE-034D-40F8-8233-0C0CA89C6CBA}" sibTransId="{67B714C8-C13B-40CC-AE46-EE3797CBC2C9}"/>
    <dgm:cxn modelId="{6FEC9AEC-8334-4C61-B9F3-A37F4725CC0F}" type="presOf" srcId="{40D5D6D2-74E8-4F5C-A78E-34886485BBE8}" destId="{6F7D6055-EB2F-4B20-BD1B-6DD0838C7D57}" srcOrd="0" destOrd="0" presId="urn:microsoft.com/office/officeart/2018/2/layout/IconVerticalSolidList"/>
    <dgm:cxn modelId="{723592A9-ECD2-42C1-AFFC-3748B18826FA}" type="presParOf" srcId="{A9DC0934-F8B3-44AF-A40B-4835EC2EB1D5}" destId="{019A056B-3726-4B8C-8240-29E8F13A8ED5}" srcOrd="0" destOrd="0" presId="urn:microsoft.com/office/officeart/2018/2/layout/IconVerticalSolidList"/>
    <dgm:cxn modelId="{63F036CB-4A5C-4BF6-AF45-CC3EB142ED5D}" type="presParOf" srcId="{019A056B-3726-4B8C-8240-29E8F13A8ED5}" destId="{9A4D6048-E0C8-41F9-8B66-20FDE7532B0D}" srcOrd="0" destOrd="0" presId="urn:microsoft.com/office/officeart/2018/2/layout/IconVerticalSolidList"/>
    <dgm:cxn modelId="{F4A54F03-4E16-46FC-9D23-FB980E9675D7}" type="presParOf" srcId="{019A056B-3726-4B8C-8240-29E8F13A8ED5}" destId="{F01A2AB2-8ACA-4FFF-87DD-DE88AB3C570E}" srcOrd="1" destOrd="0" presId="urn:microsoft.com/office/officeart/2018/2/layout/IconVerticalSolidList"/>
    <dgm:cxn modelId="{9DFF50C6-62D9-47A6-B7BA-5BC1EEA1CB52}" type="presParOf" srcId="{019A056B-3726-4B8C-8240-29E8F13A8ED5}" destId="{246618B5-8783-4EBE-ACCE-8E780B9A4861}" srcOrd="2" destOrd="0" presId="urn:microsoft.com/office/officeart/2018/2/layout/IconVerticalSolidList"/>
    <dgm:cxn modelId="{A581B9F2-CB28-42A3-A383-132EAAF25CF9}" type="presParOf" srcId="{019A056B-3726-4B8C-8240-29E8F13A8ED5}" destId="{6F7D6055-EB2F-4B20-BD1B-6DD0838C7D57}" srcOrd="3" destOrd="0" presId="urn:microsoft.com/office/officeart/2018/2/layout/IconVerticalSolidList"/>
    <dgm:cxn modelId="{E5030864-9A9F-4F4B-A885-5E79BC4E4B48}" type="presParOf" srcId="{A9DC0934-F8B3-44AF-A40B-4835EC2EB1D5}" destId="{5EBB2022-2C69-4E51-AB98-361FC56037EC}" srcOrd="1" destOrd="0" presId="urn:microsoft.com/office/officeart/2018/2/layout/IconVerticalSolidList"/>
    <dgm:cxn modelId="{398D785B-06E9-4566-90F8-5C217E8F0352}" type="presParOf" srcId="{A9DC0934-F8B3-44AF-A40B-4835EC2EB1D5}" destId="{986CAB97-D7C4-44C4-93A5-91CD0E2ABC3F}" srcOrd="2" destOrd="0" presId="urn:microsoft.com/office/officeart/2018/2/layout/IconVerticalSolidList"/>
    <dgm:cxn modelId="{EF5ED5D6-DF24-40BD-888E-F39C99B11A14}" type="presParOf" srcId="{986CAB97-D7C4-44C4-93A5-91CD0E2ABC3F}" destId="{1AD8DB78-D949-4EBA-A169-D09BEF63A33D}" srcOrd="0" destOrd="0" presId="urn:microsoft.com/office/officeart/2018/2/layout/IconVerticalSolidList"/>
    <dgm:cxn modelId="{78163233-BE55-4B2A-9720-60717D54D4D3}" type="presParOf" srcId="{986CAB97-D7C4-44C4-93A5-91CD0E2ABC3F}" destId="{96459F3D-EE1A-4A64-8813-145A24F12C16}" srcOrd="1" destOrd="0" presId="urn:microsoft.com/office/officeart/2018/2/layout/IconVerticalSolidList"/>
    <dgm:cxn modelId="{3A5B7DC8-8ABA-42B6-A8A5-D013D419C0F1}" type="presParOf" srcId="{986CAB97-D7C4-44C4-93A5-91CD0E2ABC3F}" destId="{FB50CF78-4BDC-4F65-B36F-218A6D7B264B}" srcOrd="2" destOrd="0" presId="urn:microsoft.com/office/officeart/2018/2/layout/IconVerticalSolidList"/>
    <dgm:cxn modelId="{AF9D25EC-3A5A-4A9F-98B4-DEBA85DD5D50}" type="presParOf" srcId="{986CAB97-D7C4-44C4-93A5-91CD0E2ABC3F}" destId="{31358EC6-838F-482C-A8BE-2AFC61EC826E}" srcOrd="3" destOrd="0" presId="urn:microsoft.com/office/officeart/2018/2/layout/IconVerticalSolidList"/>
    <dgm:cxn modelId="{9EF401F8-02A8-48A8-9BC3-E65937ED7020}" type="presParOf" srcId="{A9DC0934-F8B3-44AF-A40B-4835EC2EB1D5}" destId="{EAD62956-FCCE-4F10-9DD2-4ED9ADC27388}" srcOrd="3" destOrd="0" presId="urn:microsoft.com/office/officeart/2018/2/layout/IconVerticalSolidList"/>
    <dgm:cxn modelId="{87650EAF-FBC9-484E-8D73-8B07569F9C8C}" type="presParOf" srcId="{A9DC0934-F8B3-44AF-A40B-4835EC2EB1D5}" destId="{E1AA474C-DE08-4324-9EE5-827AFDCC7E5B}" srcOrd="4" destOrd="0" presId="urn:microsoft.com/office/officeart/2018/2/layout/IconVerticalSolidList"/>
    <dgm:cxn modelId="{64D5E2EC-9954-419B-B183-467C477D29CE}" type="presParOf" srcId="{E1AA474C-DE08-4324-9EE5-827AFDCC7E5B}" destId="{ADC2D2AE-A0CF-49E5-8DE8-D40A9B8EE339}" srcOrd="0" destOrd="0" presId="urn:microsoft.com/office/officeart/2018/2/layout/IconVerticalSolidList"/>
    <dgm:cxn modelId="{D1CADA66-7A89-4880-B237-5165869D65B2}" type="presParOf" srcId="{E1AA474C-DE08-4324-9EE5-827AFDCC7E5B}" destId="{B3B36A6E-1DF2-47DA-A65F-D57EC6C1253D}" srcOrd="1" destOrd="0" presId="urn:microsoft.com/office/officeart/2018/2/layout/IconVerticalSolidList"/>
    <dgm:cxn modelId="{BECFE1AA-59AB-4225-B27D-37114AED293E}" type="presParOf" srcId="{E1AA474C-DE08-4324-9EE5-827AFDCC7E5B}" destId="{6957C2E9-9266-4A3F-83E4-32665DDF47F1}" srcOrd="2" destOrd="0" presId="urn:microsoft.com/office/officeart/2018/2/layout/IconVerticalSolidList"/>
    <dgm:cxn modelId="{A7C98615-F726-4174-8C18-416030CB1160}" type="presParOf" srcId="{E1AA474C-DE08-4324-9EE5-827AFDCC7E5B}" destId="{A8104009-3C75-417D-9F09-56EC33F14982}" srcOrd="3" destOrd="0" presId="urn:microsoft.com/office/officeart/2018/2/layout/IconVerticalSolidList"/>
    <dgm:cxn modelId="{3D10B369-16DB-4207-9112-F0E7C5C044D4}" type="presParOf" srcId="{A9DC0934-F8B3-44AF-A40B-4835EC2EB1D5}" destId="{5957D5C9-01E2-4D45-AC20-8387B3F53E8A}" srcOrd="5" destOrd="0" presId="urn:microsoft.com/office/officeart/2018/2/layout/IconVerticalSolidList"/>
    <dgm:cxn modelId="{3E9DE47D-FC36-4D0A-948D-E7260D66D17B}" type="presParOf" srcId="{A9DC0934-F8B3-44AF-A40B-4835EC2EB1D5}" destId="{765DD81B-76F0-415F-9DC0-FF38B3A76644}" srcOrd="6" destOrd="0" presId="urn:microsoft.com/office/officeart/2018/2/layout/IconVerticalSolidList"/>
    <dgm:cxn modelId="{A2057DF5-A6AC-4918-8046-6A204E5FD392}" type="presParOf" srcId="{765DD81B-76F0-415F-9DC0-FF38B3A76644}" destId="{9CBB7A6C-68F2-4983-87AB-82C09F6B9436}" srcOrd="0" destOrd="0" presId="urn:microsoft.com/office/officeart/2018/2/layout/IconVerticalSolidList"/>
    <dgm:cxn modelId="{D75695CC-9829-466B-B802-1B6FA8EAC680}" type="presParOf" srcId="{765DD81B-76F0-415F-9DC0-FF38B3A76644}" destId="{2A001E36-DC87-4A29-B6F8-3DD451F786C2}" srcOrd="1" destOrd="0" presId="urn:microsoft.com/office/officeart/2018/2/layout/IconVerticalSolidList"/>
    <dgm:cxn modelId="{2241EAE4-66CA-4BB0-BA79-B01E9841616D}" type="presParOf" srcId="{765DD81B-76F0-415F-9DC0-FF38B3A76644}" destId="{77A1E4D0-3A8D-4FF8-9A8C-D6FB60C2FB46}" srcOrd="2" destOrd="0" presId="urn:microsoft.com/office/officeart/2018/2/layout/IconVerticalSolidList"/>
    <dgm:cxn modelId="{65317340-F500-4C10-8592-475E4E31E108}" type="presParOf" srcId="{765DD81B-76F0-415F-9DC0-FF38B3A76644}" destId="{B5D3E673-3904-4299-ACED-883BB591A573}" srcOrd="3" destOrd="0" presId="urn:microsoft.com/office/officeart/2018/2/layout/IconVerticalSolidList"/>
    <dgm:cxn modelId="{A8D5253C-72B1-40FF-865A-5BC91855ACEB}" type="presParOf" srcId="{A9DC0934-F8B3-44AF-A40B-4835EC2EB1D5}" destId="{F6B880EE-23B7-498D-B447-106787F46436}" srcOrd="7" destOrd="0" presId="urn:microsoft.com/office/officeart/2018/2/layout/IconVerticalSolidList"/>
    <dgm:cxn modelId="{EF168F70-294F-4451-AF90-C8249A353214}" type="presParOf" srcId="{A9DC0934-F8B3-44AF-A40B-4835EC2EB1D5}" destId="{84B126D7-B553-4646-A1F0-D9DEBE9A2887}" srcOrd="8" destOrd="0" presId="urn:microsoft.com/office/officeart/2018/2/layout/IconVerticalSolidList"/>
    <dgm:cxn modelId="{1C855ADF-4795-4D6C-9877-BCCE3FC631B2}" type="presParOf" srcId="{84B126D7-B553-4646-A1F0-D9DEBE9A2887}" destId="{EAC658C8-8A0D-445F-A2C2-BA64A55EB95F}" srcOrd="0" destOrd="0" presId="urn:microsoft.com/office/officeart/2018/2/layout/IconVerticalSolidList"/>
    <dgm:cxn modelId="{3B39C001-327A-45D6-BA46-4A8E8576B2F5}" type="presParOf" srcId="{84B126D7-B553-4646-A1F0-D9DEBE9A2887}" destId="{08CF26E2-29CE-4DD6-8A9A-794FC3286172}" srcOrd="1" destOrd="0" presId="urn:microsoft.com/office/officeart/2018/2/layout/IconVerticalSolidList"/>
    <dgm:cxn modelId="{E977361D-6AC0-45D7-8B50-779303D66D5C}" type="presParOf" srcId="{84B126D7-B553-4646-A1F0-D9DEBE9A2887}" destId="{A9251814-46CB-4533-9FD7-76FC81AC93E2}" srcOrd="2" destOrd="0" presId="urn:microsoft.com/office/officeart/2018/2/layout/IconVerticalSolidList"/>
    <dgm:cxn modelId="{EEFD57FD-0BD1-44A4-8B60-CA39108A68D5}" type="presParOf" srcId="{84B126D7-B553-4646-A1F0-D9DEBE9A2887}" destId="{6C39C3E8-81DC-4075-ADBE-7E53A2F9A9ED}" srcOrd="3" destOrd="0" presId="urn:microsoft.com/office/officeart/2018/2/layout/IconVerticalSolidList"/>
    <dgm:cxn modelId="{48E5A24B-D1DE-4B92-AD0E-1C652A4B0116}" type="presParOf" srcId="{A9DC0934-F8B3-44AF-A40B-4835EC2EB1D5}" destId="{6556E1D0-BEB2-4957-A99F-1B87286D0329}" srcOrd="9" destOrd="0" presId="urn:microsoft.com/office/officeart/2018/2/layout/IconVerticalSolidList"/>
    <dgm:cxn modelId="{6B25D6B0-1E36-4F12-8034-04C21640FE61}" type="presParOf" srcId="{A9DC0934-F8B3-44AF-A40B-4835EC2EB1D5}" destId="{F50D38DC-036B-45D4-A532-6B42DA170465}" srcOrd="10" destOrd="0" presId="urn:microsoft.com/office/officeart/2018/2/layout/IconVerticalSolidList"/>
    <dgm:cxn modelId="{DBFBB8C8-D64C-460F-94FB-4FE821028BF3}" type="presParOf" srcId="{F50D38DC-036B-45D4-A532-6B42DA170465}" destId="{FF09393E-B09F-4733-B865-242C7A5E75A5}" srcOrd="0" destOrd="0" presId="urn:microsoft.com/office/officeart/2018/2/layout/IconVerticalSolidList"/>
    <dgm:cxn modelId="{BE782202-8989-4761-85B4-4A5C118BFD40}" type="presParOf" srcId="{F50D38DC-036B-45D4-A532-6B42DA170465}" destId="{E44A3792-F5C3-46E1-86C0-153327AB6A62}" srcOrd="1" destOrd="0" presId="urn:microsoft.com/office/officeart/2018/2/layout/IconVerticalSolidList"/>
    <dgm:cxn modelId="{8A160000-0F0E-4713-BD43-4688FB5FFA38}" type="presParOf" srcId="{F50D38DC-036B-45D4-A532-6B42DA170465}" destId="{D7583AA6-0DFB-4006-8C0C-5DCD877621FC}" srcOrd="2" destOrd="0" presId="urn:microsoft.com/office/officeart/2018/2/layout/IconVerticalSolidList"/>
    <dgm:cxn modelId="{0D674BC2-A0D5-4A6F-9CAB-2592DE86213B}" type="presParOf" srcId="{F50D38DC-036B-45D4-A532-6B42DA170465}" destId="{DEE58FA9-291C-418A-B668-44B7494CE58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26847-0B08-443C-B0D8-6C0A1CDD243D}">
      <dsp:nvSpPr>
        <dsp:cNvPr id="0" name=""/>
        <dsp:cNvSpPr/>
      </dsp:nvSpPr>
      <dsp:spPr>
        <a:xfrm>
          <a:off x="0" y="13977"/>
          <a:ext cx="6513603"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a:t>Member Projects </a:t>
          </a:r>
          <a:endParaRPr lang="en-US" sz="3700" kern="1200"/>
        </a:p>
      </dsp:txBody>
      <dsp:txXfrm>
        <a:off x="43321" y="57298"/>
        <a:ext cx="6426961" cy="800803"/>
      </dsp:txXfrm>
    </dsp:sp>
    <dsp:sp modelId="{2FE2253F-A381-4A19-9E81-CBB32C2EC99C}">
      <dsp:nvSpPr>
        <dsp:cNvPr id="0" name=""/>
        <dsp:cNvSpPr/>
      </dsp:nvSpPr>
      <dsp:spPr>
        <a:xfrm>
          <a:off x="0" y="1007983"/>
          <a:ext cx="651360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a:t>Project Services</a:t>
          </a:r>
        </a:p>
      </dsp:txBody>
      <dsp:txXfrm>
        <a:off x="43321" y="1051304"/>
        <a:ext cx="6426961" cy="800803"/>
      </dsp:txXfrm>
    </dsp:sp>
    <dsp:sp modelId="{AA7A1F1E-E276-4DE4-8252-167A1352B0AB}">
      <dsp:nvSpPr>
        <dsp:cNvPr id="0" name=""/>
        <dsp:cNvSpPr/>
      </dsp:nvSpPr>
      <dsp:spPr>
        <a:xfrm>
          <a:off x="0" y="2001988"/>
          <a:ext cx="6513603" cy="88744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a:t>Meetups</a:t>
          </a:r>
        </a:p>
      </dsp:txBody>
      <dsp:txXfrm>
        <a:off x="43321" y="2045309"/>
        <a:ext cx="6426961" cy="800803"/>
      </dsp:txXfrm>
    </dsp:sp>
    <dsp:sp modelId="{8AAA94D4-4915-4D7E-8BE4-2060A700AA7E}">
      <dsp:nvSpPr>
        <dsp:cNvPr id="0" name=""/>
        <dsp:cNvSpPr/>
      </dsp:nvSpPr>
      <dsp:spPr>
        <a:xfrm>
          <a:off x="0" y="2995993"/>
          <a:ext cx="6513603" cy="8874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a:t>Events</a:t>
          </a:r>
        </a:p>
      </dsp:txBody>
      <dsp:txXfrm>
        <a:off x="43321" y="3039314"/>
        <a:ext cx="6426961" cy="800803"/>
      </dsp:txXfrm>
    </dsp:sp>
    <dsp:sp modelId="{521C8C87-7BDA-40C4-A120-0691FFF3C102}">
      <dsp:nvSpPr>
        <dsp:cNvPr id="0" name=""/>
        <dsp:cNvSpPr/>
      </dsp:nvSpPr>
      <dsp:spPr>
        <a:xfrm>
          <a:off x="0" y="3989998"/>
          <a:ext cx="6513603" cy="88744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a:t>Marketing and Communications</a:t>
          </a:r>
        </a:p>
      </dsp:txBody>
      <dsp:txXfrm>
        <a:off x="43321" y="4033319"/>
        <a:ext cx="6426961" cy="800803"/>
      </dsp:txXfrm>
    </dsp:sp>
    <dsp:sp modelId="{3208427B-37C7-4EF4-ADD1-A57241A80835}">
      <dsp:nvSpPr>
        <dsp:cNvPr id="0" name=""/>
        <dsp:cNvSpPr/>
      </dsp:nvSpPr>
      <dsp:spPr>
        <a:xfrm>
          <a:off x="0" y="4984003"/>
          <a:ext cx="6513603"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Font typeface="+mj-lt"/>
            <a:buNone/>
          </a:pPr>
          <a:r>
            <a:rPr lang="en-US" sz="3700" b="0" i="0" kern="1200" dirty="0"/>
            <a:t>Support .NET OSS Community</a:t>
          </a:r>
        </a:p>
      </dsp:txBody>
      <dsp:txXfrm>
        <a:off x="43321" y="5027324"/>
        <a:ext cx="6426961" cy="800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2F9D4-8E47-4F39-A5CA-6C9C7EC99118}">
      <dsp:nvSpPr>
        <dsp:cNvPr id="0" name=""/>
        <dsp:cNvSpPr/>
      </dsp:nvSpPr>
      <dsp:spPr>
        <a:xfrm>
          <a:off x="0" y="50148"/>
          <a:ext cx="10515600"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Font typeface="+mj-lt"/>
            <a:buNone/>
          </a:pPr>
          <a:r>
            <a:rPr lang="en-US" sz="4200" b="0" i="0" kern="1200"/>
            <a:t>Corporate Sponsorship</a:t>
          </a:r>
          <a:endParaRPr lang="en-US" sz="4200" kern="1200"/>
        </a:p>
      </dsp:txBody>
      <dsp:txXfrm>
        <a:off x="49176" y="99324"/>
        <a:ext cx="10417248" cy="909018"/>
      </dsp:txXfrm>
    </dsp:sp>
    <dsp:sp modelId="{2425B7C7-1BC3-4006-901C-8BC6C62C2D2B}">
      <dsp:nvSpPr>
        <dsp:cNvPr id="0" name=""/>
        <dsp:cNvSpPr/>
      </dsp:nvSpPr>
      <dsp:spPr>
        <a:xfrm>
          <a:off x="0" y="1178478"/>
          <a:ext cx="10515600"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Font typeface="+mj-lt"/>
            <a:buNone/>
          </a:pPr>
          <a:r>
            <a:rPr lang="en-US" sz="4200" b="0" i="0" kern="1200"/>
            <a:t>Open Membership</a:t>
          </a:r>
        </a:p>
      </dsp:txBody>
      <dsp:txXfrm>
        <a:off x="49176" y="1227654"/>
        <a:ext cx="10417248" cy="909018"/>
      </dsp:txXfrm>
    </dsp:sp>
    <dsp:sp modelId="{7FF6FDC1-C6BF-42BD-BF15-74986107770C}">
      <dsp:nvSpPr>
        <dsp:cNvPr id="0" name=""/>
        <dsp:cNvSpPr/>
      </dsp:nvSpPr>
      <dsp:spPr>
        <a:xfrm>
          <a:off x="0" y="2306808"/>
          <a:ext cx="10515600"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Font typeface="+mj-lt"/>
            <a:buNone/>
          </a:pPr>
          <a:r>
            <a:rPr lang="en-US" sz="4200" b="0" i="0" kern="1200" dirty="0"/>
            <a:t>Open Elections</a:t>
          </a:r>
        </a:p>
      </dsp:txBody>
      <dsp:txXfrm>
        <a:off x="49176" y="2355984"/>
        <a:ext cx="10417248" cy="909018"/>
      </dsp:txXfrm>
    </dsp:sp>
    <dsp:sp modelId="{A6846773-4132-4869-B15B-D67F56E5E7C5}">
      <dsp:nvSpPr>
        <dsp:cNvPr id="0" name=""/>
        <dsp:cNvSpPr/>
      </dsp:nvSpPr>
      <dsp:spPr>
        <a:xfrm>
          <a:off x="0" y="3435138"/>
          <a:ext cx="10515600"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Font typeface="+mj-lt"/>
            <a:buNone/>
          </a:pPr>
          <a:r>
            <a:rPr lang="en-US" sz="4200" b="0" i="0" kern="1200" dirty="0"/>
            <a:t>Action Groups</a:t>
          </a:r>
        </a:p>
      </dsp:txBody>
      <dsp:txXfrm>
        <a:off x="49176" y="3484314"/>
        <a:ext cx="10417248" cy="909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BFE87-5579-4E85-BAF0-5E3EE7A921D4}">
      <dsp:nvSpPr>
        <dsp:cNvPr id="0" name=""/>
        <dsp:cNvSpPr/>
      </dsp:nvSpPr>
      <dsp:spPr>
        <a:xfrm>
          <a:off x="310411" y="861506"/>
          <a:ext cx="959677" cy="9596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B5C5A-5BA1-4D7D-BA5B-90E8F5D71434}">
      <dsp:nvSpPr>
        <dsp:cNvPr id="0" name=""/>
        <dsp:cNvSpPr/>
      </dsp:nvSpPr>
      <dsp:spPr>
        <a:xfrm>
          <a:off x="514933" y="1066027"/>
          <a:ext cx="550634" cy="5506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71767-519F-4CBF-9E34-02C3B8F441A7}">
      <dsp:nvSpPr>
        <dsp:cNvPr id="0" name=""/>
        <dsp:cNvSpPr/>
      </dsp:nvSpPr>
      <dsp:spPr>
        <a:xfrm>
          <a:off x="3629" y="2120099"/>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Outreach</a:t>
          </a:r>
        </a:p>
      </dsp:txBody>
      <dsp:txXfrm>
        <a:off x="3629" y="2120099"/>
        <a:ext cx="1573242" cy="629296"/>
      </dsp:txXfrm>
    </dsp:sp>
    <dsp:sp modelId="{B6763BA7-6538-4C07-88DC-277EE85017DD}">
      <dsp:nvSpPr>
        <dsp:cNvPr id="0" name=""/>
        <dsp:cNvSpPr/>
      </dsp:nvSpPr>
      <dsp:spPr>
        <a:xfrm>
          <a:off x="2158971" y="861506"/>
          <a:ext cx="959677" cy="9596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B134F-1F85-495E-B905-3682CA7D4798}">
      <dsp:nvSpPr>
        <dsp:cNvPr id="0" name=""/>
        <dsp:cNvSpPr/>
      </dsp:nvSpPr>
      <dsp:spPr>
        <a:xfrm>
          <a:off x="2363492" y="1066027"/>
          <a:ext cx="550634" cy="5506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1AD84-7629-4E1E-8876-574EBCCAD6CD}">
      <dsp:nvSpPr>
        <dsp:cNvPr id="0" name=""/>
        <dsp:cNvSpPr/>
      </dsp:nvSpPr>
      <dsp:spPr>
        <a:xfrm>
          <a:off x="1852189" y="2120099"/>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Project Support</a:t>
          </a:r>
        </a:p>
      </dsp:txBody>
      <dsp:txXfrm>
        <a:off x="1852189" y="2120099"/>
        <a:ext cx="1573242" cy="629296"/>
      </dsp:txXfrm>
    </dsp:sp>
    <dsp:sp modelId="{0671459C-1E3F-47E5-9883-6EF86041075E}">
      <dsp:nvSpPr>
        <dsp:cNvPr id="0" name=""/>
        <dsp:cNvSpPr/>
      </dsp:nvSpPr>
      <dsp:spPr>
        <a:xfrm>
          <a:off x="4007530" y="861506"/>
          <a:ext cx="959677" cy="9596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CAB65-C388-43DF-AF0E-3B819E374845}">
      <dsp:nvSpPr>
        <dsp:cNvPr id="0" name=""/>
        <dsp:cNvSpPr/>
      </dsp:nvSpPr>
      <dsp:spPr>
        <a:xfrm>
          <a:off x="4212052" y="1066027"/>
          <a:ext cx="550634" cy="5506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2C3AC1-C8EF-4DD7-9378-CAB47EAC1E73}">
      <dsp:nvSpPr>
        <dsp:cNvPr id="0" name=""/>
        <dsp:cNvSpPr/>
      </dsp:nvSpPr>
      <dsp:spPr>
        <a:xfrm>
          <a:off x="3700748" y="2120099"/>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Membership</a:t>
          </a:r>
        </a:p>
      </dsp:txBody>
      <dsp:txXfrm>
        <a:off x="3700748" y="2120099"/>
        <a:ext cx="1573242" cy="629296"/>
      </dsp:txXfrm>
    </dsp:sp>
    <dsp:sp modelId="{4A220C0E-6962-46C6-B459-60073CD0ECB1}">
      <dsp:nvSpPr>
        <dsp:cNvPr id="0" name=""/>
        <dsp:cNvSpPr/>
      </dsp:nvSpPr>
      <dsp:spPr>
        <a:xfrm>
          <a:off x="5856090" y="861506"/>
          <a:ext cx="959677" cy="9596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63C8F-7589-43C1-9C2C-DD52206549D9}">
      <dsp:nvSpPr>
        <dsp:cNvPr id="0" name=""/>
        <dsp:cNvSpPr/>
      </dsp:nvSpPr>
      <dsp:spPr>
        <a:xfrm>
          <a:off x="6060611" y="1066027"/>
          <a:ext cx="550634" cy="5506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55482-C4A6-4C26-84A0-7FF65C3A625D}">
      <dsp:nvSpPr>
        <dsp:cNvPr id="0" name=""/>
        <dsp:cNvSpPr/>
      </dsp:nvSpPr>
      <dsp:spPr>
        <a:xfrm>
          <a:off x="5549308" y="2120099"/>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Marketing and Communication</a:t>
          </a:r>
        </a:p>
      </dsp:txBody>
      <dsp:txXfrm>
        <a:off x="5549308" y="2120099"/>
        <a:ext cx="1573242" cy="629296"/>
      </dsp:txXfrm>
    </dsp:sp>
    <dsp:sp modelId="{A3C75BFE-4B15-4F65-9D3C-0A5FAA19BFBE}">
      <dsp:nvSpPr>
        <dsp:cNvPr id="0" name=""/>
        <dsp:cNvSpPr/>
      </dsp:nvSpPr>
      <dsp:spPr>
        <a:xfrm>
          <a:off x="1234691" y="3142707"/>
          <a:ext cx="959677" cy="95967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CFA49-38A0-4189-86DA-D865477E6ED9}">
      <dsp:nvSpPr>
        <dsp:cNvPr id="0" name=""/>
        <dsp:cNvSpPr/>
      </dsp:nvSpPr>
      <dsp:spPr>
        <a:xfrm>
          <a:off x="1439213" y="3347228"/>
          <a:ext cx="550634" cy="5506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EF3CB-3973-4DDE-8357-CFF49879EC69}">
      <dsp:nvSpPr>
        <dsp:cNvPr id="0" name=""/>
        <dsp:cNvSpPr/>
      </dsp:nvSpPr>
      <dsp:spPr>
        <a:xfrm>
          <a:off x="927909" y="4401301"/>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Corporate Partnership</a:t>
          </a:r>
        </a:p>
      </dsp:txBody>
      <dsp:txXfrm>
        <a:off x="927909" y="4401301"/>
        <a:ext cx="1573242" cy="629296"/>
      </dsp:txXfrm>
    </dsp:sp>
    <dsp:sp modelId="{10ACE220-A4AE-4D61-988E-7E72540414BD}">
      <dsp:nvSpPr>
        <dsp:cNvPr id="0" name=""/>
        <dsp:cNvSpPr/>
      </dsp:nvSpPr>
      <dsp:spPr>
        <a:xfrm>
          <a:off x="3083251" y="3142707"/>
          <a:ext cx="959677" cy="9596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52A71-CD62-4754-A003-E0D03EC3F4CA}">
      <dsp:nvSpPr>
        <dsp:cNvPr id="0" name=""/>
        <dsp:cNvSpPr/>
      </dsp:nvSpPr>
      <dsp:spPr>
        <a:xfrm>
          <a:off x="3287772" y="3347228"/>
          <a:ext cx="550634" cy="5506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F2B5E-A52C-4D53-B59B-14DF459B2395}">
      <dsp:nvSpPr>
        <dsp:cNvPr id="0" name=""/>
        <dsp:cNvSpPr/>
      </dsp:nvSpPr>
      <dsp:spPr>
        <a:xfrm>
          <a:off x="2776468" y="4401301"/>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Technical Oversight</a:t>
          </a:r>
        </a:p>
      </dsp:txBody>
      <dsp:txXfrm>
        <a:off x="2776468" y="4401301"/>
        <a:ext cx="1573242" cy="629296"/>
      </dsp:txXfrm>
    </dsp:sp>
    <dsp:sp modelId="{5F8923E4-F28D-4DD5-A1F7-69C758CC782F}">
      <dsp:nvSpPr>
        <dsp:cNvPr id="0" name=""/>
        <dsp:cNvSpPr/>
      </dsp:nvSpPr>
      <dsp:spPr>
        <a:xfrm>
          <a:off x="4931810" y="3142707"/>
          <a:ext cx="959677" cy="9596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DEB53-573F-4CBF-A462-2B4699A47135}">
      <dsp:nvSpPr>
        <dsp:cNvPr id="0" name=""/>
        <dsp:cNvSpPr/>
      </dsp:nvSpPr>
      <dsp:spPr>
        <a:xfrm>
          <a:off x="5136332" y="3347228"/>
          <a:ext cx="550634" cy="55063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46C653-74F9-46A4-A546-9C78CF7C1CCA}">
      <dsp:nvSpPr>
        <dsp:cNvPr id="0" name=""/>
        <dsp:cNvSpPr/>
      </dsp:nvSpPr>
      <dsp:spPr>
        <a:xfrm>
          <a:off x="4625028" y="4401301"/>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Speaker Bureau and Meetups</a:t>
          </a:r>
        </a:p>
      </dsp:txBody>
      <dsp:txXfrm>
        <a:off x="4625028" y="4401301"/>
        <a:ext cx="1573242" cy="629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D6048-E0C8-41F9-8B66-20FDE7532B0D}">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A2AB2-8ACA-4FFF-87DD-DE88AB3C570E}">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D6055-EB2F-4B20-BD1B-6DD0838C7D57}">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a:t>Contribute to .NET OSS</a:t>
          </a:r>
        </a:p>
      </dsp:txBody>
      <dsp:txXfrm>
        <a:off x="937002" y="1903"/>
        <a:ext cx="5576601" cy="811257"/>
      </dsp:txXfrm>
    </dsp:sp>
    <dsp:sp modelId="{1AD8DB78-D949-4EBA-A169-D09BEF63A33D}">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59F3D-EE1A-4A64-8813-145A24F12C16}">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 r="-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58EC6-838F-482C-A8BE-2AFC61EC826E}">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a:t>Get Involved in a Meetup</a:t>
          </a:r>
        </a:p>
      </dsp:txBody>
      <dsp:txXfrm>
        <a:off x="937002" y="1015975"/>
        <a:ext cx="5576601" cy="811257"/>
      </dsp:txXfrm>
    </dsp:sp>
    <dsp:sp modelId="{ADC2D2AE-A0CF-49E5-8DE8-D40A9B8EE339}">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36A6E-1DF2-47DA-A65F-D57EC6C1253D}">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04009-3C75-417D-9F09-56EC33F14982}">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a:t>Submit your project for membership</a:t>
          </a:r>
        </a:p>
      </dsp:txBody>
      <dsp:txXfrm>
        <a:off x="937002" y="2030048"/>
        <a:ext cx="5576601" cy="811257"/>
      </dsp:txXfrm>
    </dsp:sp>
    <dsp:sp modelId="{9CBB7A6C-68F2-4983-87AB-82C09F6B9436}">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01E36-DC87-4A29-B6F8-3DD451F786C2}">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D3E673-3904-4299-ACED-883BB591A573}">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dirty="0"/>
            <a:t>Corporate Sponsorship</a:t>
          </a:r>
        </a:p>
      </dsp:txBody>
      <dsp:txXfrm>
        <a:off x="937002" y="3044120"/>
        <a:ext cx="5576601" cy="811257"/>
      </dsp:txXfrm>
    </dsp:sp>
    <dsp:sp modelId="{EAC658C8-8A0D-445F-A2C2-BA64A55EB95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F26E2-29CE-4DD6-8A9A-794FC3286172}">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39C3E8-81DC-4075-ADBE-7E53A2F9A9ED}">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dirty="0"/>
            <a:t>Join the .NET Foundation</a:t>
          </a:r>
        </a:p>
      </dsp:txBody>
      <dsp:txXfrm>
        <a:off x="937002" y="4058192"/>
        <a:ext cx="5576601" cy="811257"/>
      </dsp:txXfrm>
    </dsp:sp>
    <dsp:sp modelId="{FF09393E-B09F-4733-B865-242C7A5E75A5}">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A3792-F5C3-46E1-86C0-153327AB6A62}">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58FA9-291C-418A-B668-44B7494CE583}">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100000"/>
            </a:lnSpc>
            <a:spcBef>
              <a:spcPct val="0"/>
            </a:spcBef>
            <a:spcAft>
              <a:spcPct val="35000"/>
            </a:spcAft>
            <a:buNone/>
          </a:pPr>
          <a:r>
            <a:rPr lang="en-US" sz="2800" kern="1200"/>
            <a:t>Join an Action Group</a:t>
          </a:r>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1F9F1-0ABA-448F-B7E3-CA7B55C724DD}" type="datetimeFigureOut">
              <a:rPr lang="en-US" smtClean="0"/>
              <a:t>7/12/2019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3A57B3-2A2A-48FF-B1AB-F6E6C119872B}" type="slidenum">
              <a:rPr lang="en-US" smtClean="0"/>
              <a:t>‹#›</a:t>
            </a:fld>
            <a:endParaRPr lang="en-US"/>
          </a:p>
        </p:txBody>
      </p:sp>
    </p:spTree>
    <p:extLst>
      <p:ext uri="{BB962C8B-B14F-4D97-AF65-F5344CB8AC3E}">
        <p14:creationId xmlns:p14="http://schemas.microsoft.com/office/powerpoint/2010/main" val="196151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7/12/2019 7:23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7/12/2019 7:23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87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78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87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281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A57B3-2A2A-48FF-B1AB-F6E6C119872B}" type="slidenum">
              <a:rPr lang="en-US" smtClean="0"/>
              <a:t>18</a:t>
            </a:fld>
            <a:endParaRPr lang="en-US"/>
          </a:p>
        </p:txBody>
      </p:sp>
    </p:spTree>
    <p:extLst>
      <p:ext uri="{BB962C8B-B14F-4D97-AF65-F5344CB8AC3E}">
        <p14:creationId xmlns:p14="http://schemas.microsoft.com/office/powerpoint/2010/main" val="400134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A57B3-2A2A-48FF-B1AB-F6E6C119872B}" type="slidenum">
              <a:rPr lang="en-US" smtClean="0"/>
              <a:t>19</a:t>
            </a:fld>
            <a:endParaRPr lang="en-US"/>
          </a:p>
        </p:txBody>
      </p:sp>
    </p:spTree>
    <p:extLst>
      <p:ext uri="{BB962C8B-B14F-4D97-AF65-F5344CB8AC3E}">
        <p14:creationId xmlns:p14="http://schemas.microsoft.com/office/powerpoint/2010/main" val="3295698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B4FCFF-7E08-4891-89FE-DF4B4567C4DE}"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403803226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056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4910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07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4FCFF-7E08-4891-89FE-DF4B4567C4DE}"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4451910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B4FCFF-7E08-4891-89FE-DF4B4567C4DE}"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383181775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4FCFF-7E08-4891-89FE-DF4B4567C4DE}" type="datetimeFigureOut">
              <a:rPr lang="en-US" smtClean="0"/>
              <a:t>7/12/2019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2594992930"/>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9224049"/>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4782538"/>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81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6128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77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4FCFF-7E08-4891-89FE-DF4B4567C4DE}" type="datetimeFigureOut">
              <a:rPr lang="en-US" smtClean="0"/>
              <a:t>7/12/2019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71A820-7D6B-4241-885C-9A3B0089E39B}" type="slidenum">
              <a:rPr lang="en-US" smtClean="0"/>
              <a:t>‹#›</a:t>
            </a:fld>
            <a:endParaRPr lang="en-US"/>
          </a:p>
        </p:txBody>
      </p:sp>
    </p:spTree>
    <p:extLst>
      <p:ext uri="{BB962C8B-B14F-4D97-AF65-F5344CB8AC3E}">
        <p14:creationId xmlns:p14="http://schemas.microsoft.com/office/powerpoint/2010/main" val="44031139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7" r:id="rId4"/>
    <p:sldLayoutId id="2147483784" r:id="rId5"/>
    <p:sldLayoutId id="2147483785" r:id="rId6"/>
    <p:sldLayoutId id="2147483787" r:id="rId7"/>
    <p:sldLayoutId id="2147483788" r:id="rId8"/>
    <p:sldLayoutId id="2147483789" r:id="rId9"/>
    <p:sldLayoutId id="2147483790" r:id="rId10"/>
    <p:sldLayoutId id="2147483791" r:id="rId11"/>
    <p:sldLayoutId id="2147483807" r:id="rId12"/>
  </p:sldLayoutIdLst>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meetup.com/pro/dotne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dotnetconf.ne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tmp"/><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10.xml"/><Relationship Id="rId6" Type="http://schemas.openxmlformats.org/officeDocument/2006/relationships/image" Target="../media/image32.tmp"/><Relationship Id="rId5" Type="http://schemas.openxmlformats.org/officeDocument/2006/relationships/image" Target="../media/image31.tmp"/><Relationship Id="rId4" Type="http://schemas.openxmlformats.org/officeDocument/2006/relationships/image" Target="../media/image30.tmp"/></Relationships>
</file>

<file path=ppt/slides/_rels/slide1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6113B1-40FB-4CE8-ACC5-8A02CC88D9CE}"/>
              </a:ext>
            </a:extLst>
          </p:cNvPr>
          <p:cNvSpPr>
            <a:spLocks noGrp="1"/>
          </p:cNvSpPr>
          <p:nvPr>
            <p:ph type="subTitle" idx="1"/>
          </p:nvPr>
        </p:nvSpPr>
        <p:spPr>
          <a:xfrm>
            <a:off x="548640" y="6176426"/>
            <a:ext cx="11134578" cy="681574"/>
          </a:xfrm>
        </p:spPr>
        <p:txBody>
          <a:bodyPr>
            <a:normAutofit/>
          </a:bodyPr>
          <a:lstStyle/>
          <a:p>
            <a:pPr algn="l"/>
            <a:r>
              <a:rPr lang="en-US" sz="3600" dirty="0">
                <a:solidFill>
                  <a:srgbClr val="68217A"/>
                </a:solidFill>
              </a:rPr>
              <a:t>Jon Galloway | @jongalloway | jon@dotnetfoundation.org</a:t>
            </a:r>
          </a:p>
        </p:txBody>
      </p:sp>
      <p:pic>
        <p:nvPicPr>
          <p:cNvPr id="16" name="Graphic 15">
            <a:extLst>
              <a:ext uri="{FF2B5EF4-FFF2-40B4-BE49-F238E27FC236}">
                <a16:creationId xmlns:a16="http://schemas.microsoft.com/office/drawing/2014/main" id="{39574B64-01F6-499F-B076-3AA47BBCD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256" y="316525"/>
            <a:ext cx="5677485" cy="5677485"/>
          </a:xfrm>
          <a:prstGeom prst="rect">
            <a:avLst/>
          </a:prstGeom>
        </p:spPr>
      </p:pic>
    </p:spTree>
    <p:extLst>
      <p:ext uri="{BB962C8B-B14F-4D97-AF65-F5344CB8AC3E}">
        <p14:creationId xmlns:p14="http://schemas.microsoft.com/office/powerpoint/2010/main" val="31273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Groups</a:t>
            </a:r>
            <a:endParaRPr kumimoji="0" lang="en-US" sz="2400" b="0" i="0" u="none" strike="noStrike" kern="1200" cap="none" spc="0" normalizeH="0" baseline="0" noProof="0" dirty="0">
              <a:ln>
                <a:noFill/>
              </a:ln>
              <a:solidFill>
                <a:srgbClr val="0078D7">
                  <a:lumMod val="60000"/>
                  <a:lumOff val="40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b="0" i="0" u="none" strike="noStrike" kern="1200" cap="none" spc="0" normalizeH="0" baseline="0" noProof="0" dirty="0">
                <a:ln>
                  <a:noFill/>
                </a:ln>
                <a:solidFill>
                  <a:srgbClr val="505050"/>
                </a:solidFill>
                <a:effectLst/>
                <a:uLnTx/>
                <a:uFillTx/>
                <a:latin typeface="Segoe UI"/>
                <a:ea typeface="+mn-ea"/>
                <a:cs typeface="+mn-cs"/>
              </a:rPr>
              <a:t>299</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Members</a:t>
            </a:r>
            <a:endParaRPr kumimoji="0" lang="en-US" sz="2400" b="0" i="0" u="none" strike="noStrike" kern="1200" cap="none" spc="0" normalizeH="0" baseline="0" noProof="0" dirty="0">
              <a:ln>
                <a:noFill/>
              </a:ln>
              <a:solidFill>
                <a:srgbClr val="0078D7">
                  <a:lumMod val="60000"/>
                  <a:lumOff val="40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505050"/>
                </a:solidFill>
                <a:effectLst/>
                <a:uLnTx/>
                <a:uFillTx/>
                <a:latin typeface="Segoe UI"/>
                <a:ea typeface="+mn-ea"/>
                <a:cs typeface="+mn-cs"/>
              </a:rPr>
              <a:t>224,000</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Countries</a:t>
            </a:r>
            <a:endParaRPr kumimoji="0" lang="en-US" sz="2400" b="0" i="0" u="none" strike="noStrike" kern="1200" cap="none" spc="0" normalizeH="0" baseline="0" noProof="0" dirty="0">
              <a:ln>
                <a:noFill/>
              </a:ln>
              <a:solidFill>
                <a:srgbClr val="0078D7">
                  <a:lumMod val="60000"/>
                  <a:lumOff val="40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60</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8876061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0B41F-886C-443B-8294-16F887C47E80}"/>
              </a:ext>
            </a:extLst>
          </p:cNvPr>
          <p:cNvSpPr>
            <a:spLocks noGrp="1"/>
          </p:cNvSpPr>
          <p:nvPr>
            <p:ph type="body" sz="quarter" idx="10"/>
          </p:nvPr>
        </p:nvSpPr>
        <p:spPr>
          <a:xfrm>
            <a:off x="269239" y="1189177"/>
            <a:ext cx="11653523" cy="727700"/>
          </a:xfrm>
        </p:spPr>
        <p:txBody>
          <a:bodyPr/>
          <a:lstStyle/>
          <a:p>
            <a:r>
              <a:rPr lang="en-US"/>
              <a:t>Beth TODO</a:t>
            </a:r>
          </a:p>
        </p:txBody>
      </p:sp>
      <p:sp>
        <p:nvSpPr>
          <p:cNvPr id="3" name="Title 2">
            <a:extLst>
              <a:ext uri="{FF2B5EF4-FFF2-40B4-BE49-F238E27FC236}">
                <a16:creationId xmlns:a16="http://schemas.microsoft.com/office/drawing/2014/main" id="{3653BC32-2666-4180-A432-5831A7FEDF6C}"/>
              </a:ext>
            </a:extLst>
          </p:cNvPr>
          <p:cNvSpPr>
            <a:spLocks noGrp="1"/>
          </p:cNvSpPr>
          <p:nvPr>
            <p:ph type="title"/>
          </p:nvPr>
        </p:nvSpPr>
        <p:spPr/>
        <p:txBody>
          <a:bodyPr/>
          <a:lstStyle/>
          <a:p>
            <a:r>
              <a:rPr lang="en-US"/>
              <a:t>Announcing .NET Conf 2019</a:t>
            </a:r>
          </a:p>
        </p:txBody>
      </p:sp>
      <p:pic>
        <p:nvPicPr>
          <p:cNvPr id="4" name="Picture 3">
            <a:hlinkClick r:id="rId2"/>
            <a:extLst>
              <a:ext uri="{FF2B5EF4-FFF2-40B4-BE49-F238E27FC236}">
                <a16:creationId xmlns:a16="http://schemas.microsoft.com/office/drawing/2014/main" id="{27E96EC8-76A4-47F4-8601-B872A592AFBC}"/>
              </a:ext>
            </a:extLst>
          </p:cNvPr>
          <p:cNvPicPr>
            <a:picLocks noChangeAspect="1"/>
          </p:cNvPicPr>
          <p:nvPr/>
        </p:nvPicPr>
        <p:blipFill>
          <a:blip r:embed="rId3"/>
          <a:stretch>
            <a:fillRect/>
          </a:stretch>
        </p:blipFill>
        <p:spPr>
          <a:xfrm>
            <a:off x="0" y="240030"/>
            <a:ext cx="12192000" cy="6377940"/>
          </a:xfrm>
          <a:prstGeom prst="rect">
            <a:avLst/>
          </a:prstGeom>
        </p:spPr>
      </p:pic>
      <p:sp>
        <p:nvSpPr>
          <p:cNvPr id="6" name="Rectangle: Rounded Corners 5">
            <a:extLst>
              <a:ext uri="{FF2B5EF4-FFF2-40B4-BE49-F238E27FC236}">
                <a16:creationId xmlns:a16="http://schemas.microsoft.com/office/drawing/2014/main" id="{2AC416BF-50BD-4F6A-AF89-F5FFDD744030}"/>
              </a:ext>
            </a:extLst>
          </p:cNvPr>
          <p:cNvSpPr/>
          <p:nvPr/>
        </p:nvSpPr>
        <p:spPr bwMode="auto">
          <a:xfrm>
            <a:off x="6238875" y="838200"/>
            <a:ext cx="2257425" cy="1295400"/>
          </a:xfrm>
          <a:prstGeom prst="roundRect">
            <a:avLst/>
          </a:prstGeom>
          <a:solidFill>
            <a:srgbClr val="E206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Eras Bold ITC" panose="020B0907030504020204" pitchFamily="34" charset="0"/>
                <a:ea typeface="Segoe UI" pitchFamily="34" charset="0"/>
                <a:cs typeface="Segoe UI" pitchFamily="34" charset="0"/>
              </a:rPr>
              <a:t>Save the date!</a:t>
            </a:r>
          </a:p>
        </p:txBody>
      </p:sp>
    </p:spTree>
    <p:extLst>
      <p:ext uri="{BB962C8B-B14F-4D97-AF65-F5344CB8AC3E}">
        <p14:creationId xmlns:p14="http://schemas.microsoft.com/office/powerpoint/2010/main" val="327754210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B6E76DA2-1D0E-406C-9A8B-D596D3481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171" y="-1"/>
            <a:ext cx="10432063" cy="7918313"/>
          </a:xfrm>
          <a:prstGeom prst="rect">
            <a:avLst/>
          </a:prstGeom>
        </p:spPr>
      </p:pic>
      <p:pic>
        <p:nvPicPr>
          <p:cNvPr id="1026" name="Picture 2" descr="Image result for dotnetconf local">
            <a:extLst>
              <a:ext uri="{FF2B5EF4-FFF2-40B4-BE49-F238E27FC236}">
                <a16:creationId xmlns:a16="http://schemas.microsoft.com/office/drawing/2014/main" id="{4E5DB34D-12EE-44C9-BB76-050F99FFE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5" y="6166689"/>
            <a:ext cx="11430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83163"/>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E2149DB-24EB-4EDB-ADD6-A50793F97722}"/>
              </a:ext>
            </a:extLst>
          </p:cNvPr>
          <p:cNvSpPr>
            <a:spLocks noGrp="1"/>
          </p:cNvSpPr>
          <p:nvPr>
            <p:ph type="title"/>
          </p:nvPr>
        </p:nvSpPr>
        <p:spPr>
          <a:xfrm>
            <a:off x="838200" y="5529884"/>
            <a:ext cx="7719381" cy="1096331"/>
          </a:xfrm>
        </p:spPr>
        <p:txBody>
          <a:bodyPr>
            <a:normAutofit/>
          </a:bodyPr>
          <a:lstStyle/>
          <a:p>
            <a:r>
              <a:rPr lang="en-US" dirty="0"/>
              <a:t>What’s New</a:t>
            </a:r>
          </a:p>
        </p:txBody>
      </p:sp>
      <p:sp>
        <p:nvSpPr>
          <p:cNvPr id="15" name="Freeform: Shape 14">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Content Placeholder 5">
            <a:extLst>
              <a:ext uri="{FF2B5EF4-FFF2-40B4-BE49-F238E27FC236}">
                <a16:creationId xmlns:a16="http://schemas.microsoft.com/office/drawing/2014/main" id="{7EEEB854-12FA-4EB8-BC94-435F75398ECC}"/>
              </a:ext>
            </a:extLst>
          </p:cNvPr>
          <p:cNvGraphicFramePr>
            <a:graphicFrameLocks noGrp="1"/>
          </p:cNvGraphicFramePr>
          <p:nvPr>
            <p:ph idx="1"/>
            <p:extLst>
              <p:ext uri="{D42A27DB-BD31-4B8C-83A1-F6EECF244321}">
                <p14:modId xmlns:p14="http://schemas.microsoft.com/office/powerpoint/2010/main" val="1134966604"/>
              </p:ext>
            </p:extLst>
          </p:nvPr>
        </p:nvGraphicFramePr>
        <p:xfrm>
          <a:off x="838200" y="231785"/>
          <a:ext cx="10515600" cy="4492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881241"/>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1F27A7-4975-4A78-B504-5896DCE523A1}"/>
              </a:ext>
            </a:extLst>
          </p:cNvPr>
          <p:cNvSpPr/>
          <p:nvPr/>
        </p:nvSpPr>
        <p:spPr>
          <a:xfrm>
            <a:off x="5978769" y="0"/>
            <a:ext cx="621323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3071137"/>
            <a:ext cx="5097597"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prstClr val="white"/>
                    </a:gs>
                    <a:gs pos="100000">
                      <a:prstClr val="white"/>
                    </a:gs>
                  </a:gsLst>
                  <a:lin ang="5400000" scaled="0"/>
                </a:gradFill>
                <a:effectLst/>
                <a:uLnTx/>
                <a:uFillTx/>
                <a:latin typeface="Calibri Light" panose="020F0302020204030204"/>
                <a:ea typeface="+mn-ea"/>
                <a:cs typeface="Segoe UI" pitchFamily="34" charset="0"/>
              </a:rPr>
              <a:t>TSG / Corporate Sponsors</a:t>
            </a:r>
          </a:p>
        </p:txBody>
      </p:sp>
      <p:pic>
        <p:nvPicPr>
          <p:cNvPr id="4" name="Picture 3">
            <a:extLst>
              <a:ext uri="{FF2B5EF4-FFF2-40B4-BE49-F238E27FC236}">
                <a16:creationId xmlns:a16="http://schemas.microsoft.com/office/drawing/2014/main" id="{38D40805-CE47-4E49-84D9-90DA26ABC52F}"/>
              </a:ext>
            </a:extLst>
          </p:cNvPr>
          <p:cNvPicPr>
            <a:picLocks noChangeAspect="1"/>
          </p:cNvPicPr>
          <p:nvPr/>
        </p:nvPicPr>
        <p:blipFill>
          <a:blip r:embed="rId3"/>
          <a:stretch>
            <a:fillRect/>
          </a:stretch>
        </p:blipFill>
        <p:spPr>
          <a:xfrm>
            <a:off x="134312" y="81118"/>
            <a:ext cx="1416818" cy="1416818"/>
          </a:xfrm>
          <a:prstGeom prst="rect">
            <a:avLst/>
          </a:prstGeom>
        </p:spPr>
      </p:pic>
      <p:pic>
        <p:nvPicPr>
          <p:cNvPr id="8" name="Picture 7">
            <a:extLst>
              <a:ext uri="{FF2B5EF4-FFF2-40B4-BE49-F238E27FC236}">
                <a16:creationId xmlns:a16="http://schemas.microsoft.com/office/drawing/2014/main" id="{DF2D4151-63F7-42CE-ABE5-1C701671D1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278306" y="5394537"/>
            <a:ext cx="1160876" cy="956501"/>
          </a:xfrm>
          <a:prstGeom prst="rect">
            <a:avLst/>
          </a:prstGeom>
        </p:spPr>
      </p:pic>
      <p:pic>
        <p:nvPicPr>
          <p:cNvPr id="9" name="Picture 8">
            <a:extLst>
              <a:ext uri="{FF2B5EF4-FFF2-40B4-BE49-F238E27FC236}">
                <a16:creationId xmlns:a16="http://schemas.microsoft.com/office/drawing/2014/main" id="{B71A1535-62BA-4E08-B58F-3D84F666213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60473" y="2881594"/>
            <a:ext cx="2644811" cy="805180"/>
          </a:xfrm>
          <a:prstGeom prst="rect">
            <a:avLst/>
          </a:prstGeom>
        </p:spPr>
      </p:pic>
      <p:pic>
        <p:nvPicPr>
          <p:cNvPr id="10" name="Picture 2" descr="Image result for samsung logo">
            <a:extLst>
              <a:ext uri="{FF2B5EF4-FFF2-40B4-BE49-F238E27FC236}">
                <a16:creationId xmlns:a16="http://schemas.microsoft.com/office/drawing/2014/main" id="{13FCBE1E-A205-4CF0-A85E-9D87FC0DCC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5466" y="4349461"/>
            <a:ext cx="2498890" cy="3965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google logo">
            <a:extLst>
              <a:ext uri="{FF2B5EF4-FFF2-40B4-BE49-F238E27FC236}">
                <a16:creationId xmlns:a16="http://schemas.microsoft.com/office/drawing/2014/main" id="{EC0F0986-0159-4203-99E1-6B3D6E91B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2696" y="4233886"/>
            <a:ext cx="2048112" cy="7717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unity logo">
            <a:extLst>
              <a:ext uri="{FF2B5EF4-FFF2-40B4-BE49-F238E27FC236}">
                <a16:creationId xmlns:a16="http://schemas.microsoft.com/office/drawing/2014/main" id="{63F9B598-4E30-405A-9DC3-F8C367ED6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8666" y="5504219"/>
            <a:ext cx="2056718" cy="737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7BEC8A-B2E9-4F30-8C55-C8C9D27E4647}"/>
              </a:ext>
            </a:extLst>
          </p:cNvPr>
          <p:cNvPicPr>
            <a:picLocks noChangeAspect="1"/>
          </p:cNvPicPr>
          <p:nvPr/>
        </p:nvPicPr>
        <p:blipFill>
          <a:blip r:embed="rId9"/>
          <a:stretch>
            <a:fillRect/>
          </a:stretch>
        </p:blipFill>
        <p:spPr>
          <a:xfrm>
            <a:off x="9174356" y="2554667"/>
            <a:ext cx="3256940" cy="1459033"/>
          </a:xfrm>
          <a:prstGeom prst="rect">
            <a:avLst/>
          </a:prstGeom>
        </p:spPr>
      </p:pic>
      <p:pic>
        <p:nvPicPr>
          <p:cNvPr id="6" name="Picture 5">
            <a:extLst>
              <a:ext uri="{FF2B5EF4-FFF2-40B4-BE49-F238E27FC236}">
                <a16:creationId xmlns:a16="http://schemas.microsoft.com/office/drawing/2014/main" id="{952D5977-CEC0-4CC6-9775-DFE4AC37E029}"/>
              </a:ext>
            </a:extLst>
          </p:cNvPr>
          <p:cNvPicPr>
            <a:picLocks noChangeAspect="1"/>
          </p:cNvPicPr>
          <p:nvPr/>
        </p:nvPicPr>
        <p:blipFill>
          <a:blip r:embed="rId10"/>
          <a:stretch>
            <a:fillRect/>
          </a:stretch>
        </p:blipFill>
        <p:spPr>
          <a:xfrm>
            <a:off x="7686472" y="233155"/>
            <a:ext cx="2797823" cy="766982"/>
          </a:xfrm>
          <a:prstGeom prst="rect">
            <a:avLst/>
          </a:prstGeom>
        </p:spPr>
      </p:pic>
      <p:pic>
        <p:nvPicPr>
          <p:cNvPr id="19" name="Picture 18">
            <a:extLst>
              <a:ext uri="{FF2B5EF4-FFF2-40B4-BE49-F238E27FC236}">
                <a16:creationId xmlns:a16="http://schemas.microsoft.com/office/drawing/2014/main" id="{62A4F8A9-4A94-4BEA-B442-7AC50A5D96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7784" y="1082081"/>
            <a:ext cx="2857500" cy="1428750"/>
          </a:xfrm>
          <a:prstGeom prst="rect">
            <a:avLst/>
          </a:prstGeom>
        </p:spPr>
      </p:pic>
      <p:pic>
        <p:nvPicPr>
          <p:cNvPr id="7" name="Picture 6">
            <a:extLst>
              <a:ext uri="{FF2B5EF4-FFF2-40B4-BE49-F238E27FC236}">
                <a16:creationId xmlns:a16="http://schemas.microsoft.com/office/drawing/2014/main" id="{56DF136C-F686-40C4-B3F9-A00AB9391D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0498" y="1314276"/>
            <a:ext cx="2685621" cy="1428750"/>
          </a:xfrm>
          <a:prstGeom prst="rect">
            <a:avLst/>
          </a:prstGeom>
        </p:spPr>
      </p:pic>
    </p:spTree>
    <p:extLst>
      <p:ext uri="{BB962C8B-B14F-4D97-AF65-F5344CB8AC3E}">
        <p14:creationId xmlns:p14="http://schemas.microsoft.com/office/powerpoint/2010/main" val="2632288130"/>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B5E39E-B969-4B76-8391-34AD2B60D550}"/>
              </a:ext>
            </a:extLst>
          </p:cNvPr>
          <p:cNvSpPr>
            <a:spLocks noGrp="1"/>
          </p:cNvSpPr>
          <p:nvPr>
            <p:ph type="body" sz="quarter" idx="10"/>
          </p:nvPr>
        </p:nvSpPr>
        <p:spPr>
          <a:xfrm>
            <a:off x="269239" y="1189177"/>
            <a:ext cx="11653523" cy="1306640"/>
          </a:xfrm>
        </p:spPr>
        <p:txBody>
          <a:bodyPr/>
          <a:lstStyle/>
          <a:p>
            <a:r>
              <a:rPr lang="en-US" dirty="0"/>
              <a:t>500 Members</a:t>
            </a:r>
          </a:p>
          <a:p>
            <a:r>
              <a:rPr lang="en-US" dirty="0"/>
              <a:t>45 Election Candidates</a:t>
            </a:r>
          </a:p>
        </p:txBody>
      </p:sp>
      <p:sp>
        <p:nvSpPr>
          <p:cNvPr id="2" name="Title 1">
            <a:extLst>
              <a:ext uri="{FF2B5EF4-FFF2-40B4-BE49-F238E27FC236}">
                <a16:creationId xmlns:a16="http://schemas.microsoft.com/office/drawing/2014/main" id="{9211FE01-535A-41C2-97BA-90BFD3268251}"/>
              </a:ext>
            </a:extLst>
          </p:cNvPr>
          <p:cNvSpPr>
            <a:spLocks noGrp="1"/>
          </p:cNvSpPr>
          <p:nvPr>
            <p:ph type="title"/>
          </p:nvPr>
        </p:nvSpPr>
        <p:spPr/>
        <p:txBody>
          <a:bodyPr/>
          <a:lstStyle/>
          <a:p>
            <a:r>
              <a:rPr lang="en-US" dirty="0"/>
              <a:t>Membership &amp; Elections</a:t>
            </a:r>
            <a:br>
              <a:rPr lang="en-US" dirty="0"/>
            </a:br>
            <a:endParaRPr lang="en-US" dirty="0"/>
          </a:p>
        </p:txBody>
      </p:sp>
      <p:pic>
        <p:nvPicPr>
          <p:cNvPr id="19" name="Picture 18" descr="A screenshot of a cell phone&#10;&#10;Description automatically generated">
            <a:extLst>
              <a:ext uri="{FF2B5EF4-FFF2-40B4-BE49-F238E27FC236}">
                <a16:creationId xmlns:a16="http://schemas.microsoft.com/office/drawing/2014/main" id="{782A5556-9C8D-44C4-AD65-16FF45D00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2657475"/>
            <a:ext cx="4938589" cy="4200525"/>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DBDCFA41-F15B-4BC4-A71E-B2A6B022E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14" y="2657475"/>
            <a:ext cx="5174631" cy="4277416"/>
          </a:xfrm>
          <a:prstGeom prst="rect">
            <a:avLst/>
          </a:prstGeom>
        </p:spPr>
      </p:pic>
      <p:pic>
        <p:nvPicPr>
          <p:cNvPr id="25" name="Picture 24" descr="A screenshot of a newspaper&#10;&#10;Description automatically generated">
            <a:extLst>
              <a:ext uri="{FF2B5EF4-FFF2-40B4-BE49-F238E27FC236}">
                <a16:creationId xmlns:a16="http://schemas.microsoft.com/office/drawing/2014/main" id="{E910AFC9-DE76-4685-A015-D902EA509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145" y="2667346"/>
            <a:ext cx="2588639" cy="3220142"/>
          </a:xfrm>
          <a:prstGeom prst="rect">
            <a:avLst/>
          </a:prstGeom>
        </p:spPr>
      </p:pic>
      <p:pic>
        <p:nvPicPr>
          <p:cNvPr id="27" name="Picture 26" descr="A screenshot of a person&#10;&#10;Description automatically generated">
            <a:extLst>
              <a:ext uri="{FF2B5EF4-FFF2-40B4-BE49-F238E27FC236}">
                <a16:creationId xmlns:a16="http://schemas.microsoft.com/office/drawing/2014/main" id="{45ACDADA-FF13-4405-9376-74B05011D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4146" y="5897359"/>
            <a:ext cx="1275550" cy="1047403"/>
          </a:xfrm>
          <a:prstGeom prst="rect">
            <a:avLst/>
          </a:prstGeom>
        </p:spPr>
      </p:pic>
      <p:pic>
        <p:nvPicPr>
          <p:cNvPr id="29" name="Picture 28" descr="A close up of a mans face&#10;&#10;Description automatically generated">
            <a:extLst>
              <a:ext uri="{FF2B5EF4-FFF2-40B4-BE49-F238E27FC236}">
                <a16:creationId xmlns:a16="http://schemas.microsoft.com/office/drawing/2014/main" id="{C65AFF2D-C51C-494D-8BF0-9EE2D0AF5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8464" y="5884373"/>
            <a:ext cx="1289286" cy="1070056"/>
          </a:xfrm>
          <a:prstGeom prst="rect">
            <a:avLst/>
          </a:prstGeom>
        </p:spPr>
      </p:pic>
    </p:spTree>
    <p:extLst>
      <p:ext uri="{BB962C8B-B14F-4D97-AF65-F5344CB8AC3E}">
        <p14:creationId xmlns:p14="http://schemas.microsoft.com/office/powerpoint/2010/main" val="3691550024"/>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FE01-535A-41C2-97BA-90BFD3268251}"/>
              </a:ext>
            </a:extLst>
          </p:cNvPr>
          <p:cNvSpPr>
            <a:spLocks noGrp="1"/>
          </p:cNvSpPr>
          <p:nvPr>
            <p:ph type="title"/>
          </p:nvPr>
        </p:nvSpPr>
        <p:spPr/>
        <p:txBody>
          <a:bodyPr/>
          <a:lstStyle/>
          <a:p>
            <a:r>
              <a:rPr lang="en-US" dirty="0"/>
              <a:t>Membership &amp; Elections</a:t>
            </a:r>
            <a:br>
              <a:rPr lang="en-US" dirty="0"/>
            </a:br>
            <a:endParaRPr lang="en-US" dirty="0"/>
          </a:p>
        </p:txBody>
      </p:sp>
      <p:pic>
        <p:nvPicPr>
          <p:cNvPr id="7" name="Picture 6" descr="A screenshot of a person&#10;&#10;Description automatically generated">
            <a:extLst>
              <a:ext uri="{FF2B5EF4-FFF2-40B4-BE49-F238E27FC236}">
                <a16:creationId xmlns:a16="http://schemas.microsoft.com/office/drawing/2014/main" id="{0F2F5CA1-C570-4F34-83F0-53055B87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22" y="1335927"/>
            <a:ext cx="10887155" cy="1966927"/>
          </a:xfrm>
          <a:prstGeom prst="rect">
            <a:avLst/>
          </a:prstGeom>
        </p:spPr>
      </p:pic>
      <p:pic>
        <p:nvPicPr>
          <p:cNvPr id="9" name="Picture 8" descr="A person posing for the camera&#10;&#10;Description automatically generated">
            <a:extLst>
              <a:ext uri="{FF2B5EF4-FFF2-40B4-BE49-F238E27FC236}">
                <a16:creationId xmlns:a16="http://schemas.microsoft.com/office/drawing/2014/main" id="{7D89A602-1DBD-43C5-8C51-5D2635B75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314" y="3302854"/>
            <a:ext cx="8162985" cy="1971689"/>
          </a:xfrm>
          <a:prstGeom prst="rect">
            <a:avLst/>
          </a:prstGeom>
        </p:spPr>
      </p:pic>
    </p:spTree>
    <p:extLst>
      <p:ext uri="{BB962C8B-B14F-4D97-AF65-F5344CB8AC3E}">
        <p14:creationId xmlns:p14="http://schemas.microsoft.com/office/powerpoint/2010/main" val="14706566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xfrm>
            <a:off x="863029" y="1012004"/>
            <a:ext cx="3751174" cy="4795408"/>
          </a:xfrm>
        </p:spPr>
        <p:txBody>
          <a:bodyPr>
            <a:normAutofit/>
          </a:bodyPr>
          <a:lstStyle/>
          <a:p>
            <a:r>
              <a:rPr lang="en-US" dirty="0">
                <a:solidFill>
                  <a:srgbClr val="FFFFFF"/>
                </a:solidFill>
              </a:rPr>
              <a:t>.NET Foundation Action Groups</a:t>
            </a:r>
          </a:p>
        </p:txBody>
      </p:sp>
      <p:graphicFrame>
        <p:nvGraphicFramePr>
          <p:cNvPr id="5" name="Content Placeholder 2">
            <a:extLst>
              <a:ext uri="{FF2B5EF4-FFF2-40B4-BE49-F238E27FC236}">
                <a16:creationId xmlns:a16="http://schemas.microsoft.com/office/drawing/2014/main" id="{7B3B968D-B0C7-4ECF-94D4-749C32AF4D49}"/>
              </a:ext>
            </a:extLst>
          </p:cNvPr>
          <p:cNvGraphicFramePr>
            <a:graphicFrameLocks noGrp="1"/>
          </p:cNvGraphicFramePr>
          <p:nvPr>
            <p:ph idx="1"/>
            <p:extLst>
              <p:ext uri="{D42A27DB-BD31-4B8C-83A1-F6EECF244321}">
                <p14:modId xmlns:p14="http://schemas.microsoft.com/office/powerpoint/2010/main" val="1869893795"/>
              </p:ext>
            </p:extLst>
          </p:nvPr>
        </p:nvGraphicFramePr>
        <p:xfrm>
          <a:off x="4993137" y="470924"/>
          <a:ext cx="7126180" cy="5892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490057"/>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63029" y="1012004"/>
            <a:ext cx="3416158" cy="4795408"/>
          </a:xfrm>
        </p:spPr>
        <p:txBody>
          <a:bodyPr>
            <a:normAutofit/>
          </a:bodyPr>
          <a:lstStyle/>
          <a:p>
            <a:r>
              <a:rPr lang="en-US">
                <a:solidFill>
                  <a:srgbClr val="FFFFFF"/>
                </a:solidFill>
              </a:rPr>
              <a:t>Get Involved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9791153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1261891"/>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40404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p:cNvSpPr>
            <a:spLocks noGrp="1"/>
          </p:cNvSpPr>
          <p:nvPr>
            <p:ph type="title"/>
          </p:nvPr>
        </p:nvSpPr>
        <p:spPr>
          <a:xfrm>
            <a:off x="1100669" y="1111086"/>
            <a:ext cx="10011831" cy="2623885"/>
          </a:xfrm>
        </p:spPr>
        <p:txBody>
          <a:bodyPr vert="horz" lIns="91440" tIns="45720" rIns="91440" bIns="45720" rtlCol="0" anchor="ctr">
            <a:normAutofit/>
          </a:bodyPr>
          <a:lstStyle/>
          <a:p>
            <a:r>
              <a:rPr lang="en-US" dirty="0">
                <a:solidFill>
                  <a:srgbClr val="FFFFFF"/>
                </a:solidFill>
              </a:rPr>
              <a:t>https://dotnetfoundation.org</a:t>
            </a:r>
            <a:endParaRPr lang="en-US" kern="1200" dirty="0">
              <a:solidFill>
                <a:srgbClr val="FFFFFF"/>
              </a:solidFill>
              <a:latin typeface="+mj-lt"/>
              <a:ea typeface="+mj-ea"/>
              <a:cs typeface="+mj-cs"/>
            </a:endParaRPr>
          </a:p>
        </p:txBody>
      </p:sp>
      <p:sp>
        <p:nvSpPr>
          <p:cNvPr id="23" name="Rectangle 2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6699246" cy="1877811"/>
          </a:xfrm>
          <a:prstGeom prst="rect">
            <a:avLst/>
          </a:prstGeom>
          <a:solidFill>
            <a:srgbClr val="A5A5A5">
              <a:alpha val="8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 Placeholder 2"/>
          <p:cNvSpPr>
            <a:spLocks noGrp="1"/>
          </p:cNvSpPr>
          <p:nvPr>
            <p:ph type="body" idx="1"/>
          </p:nvPr>
        </p:nvSpPr>
        <p:spPr>
          <a:xfrm>
            <a:off x="1079500" y="4843002"/>
            <a:ext cx="5433479" cy="1234345"/>
          </a:xfrm>
        </p:spPr>
        <p:txBody>
          <a:bodyPr vert="horz" lIns="91440" tIns="45720" rIns="91440" bIns="45720" rtlCol="0" anchor="ctr">
            <a:normAutofit/>
          </a:bodyPr>
          <a:lstStyle/>
          <a:p>
            <a:r>
              <a:rPr lang="en-US" sz="3200" kern="1200" dirty="0">
                <a:solidFill>
                  <a:srgbClr val="1B1B1B"/>
                </a:solidFill>
                <a:latin typeface="+mn-lt"/>
                <a:ea typeface="+mn-ea"/>
                <a:cs typeface="+mn-cs"/>
              </a:rPr>
              <a:t>@jongalloway | @</a:t>
            </a:r>
            <a:r>
              <a:rPr lang="en-US" sz="3200" kern="1200" dirty="0" err="1">
                <a:solidFill>
                  <a:srgbClr val="1B1B1B"/>
                </a:solidFill>
                <a:latin typeface="+mn-lt"/>
                <a:ea typeface="+mn-ea"/>
                <a:cs typeface="+mn-cs"/>
              </a:rPr>
              <a:t>dotnetfdn</a:t>
            </a:r>
            <a:endParaRPr lang="en-US" sz="3200" kern="1200" dirty="0">
              <a:solidFill>
                <a:srgbClr val="1B1B1B"/>
              </a:solidFill>
              <a:latin typeface="+mn-lt"/>
              <a:ea typeface="+mn-ea"/>
              <a:cs typeface="+mn-cs"/>
            </a:endParaRPr>
          </a:p>
          <a:p>
            <a:r>
              <a:rPr lang="en-US" sz="3200" kern="1200" dirty="0">
                <a:solidFill>
                  <a:srgbClr val="1B1B1B"/>
                </a:solidFill>
                <a:latin typeface="+mn-lt"/>
                <a:ea typeface="+mn-ea"/>
                <a:cs typeface="+mn-cs"/>
              </a:rPr>
              <a:t>jon@dotnetfoundation.org</a:t>
            </a:r>
          </a:p>
        </p:txBody>
      </p:sp>
      <p:pic>
        <p:nvPicPr>
          <p:cNvPr id="7" name="Graphic 6" descr="Raised Hand">
            <a:extLst>
              <a:ext uri="{FF2B5EF4-FFF2-40B4-BE49-F238E27FC236}">
                <a16:creationId xmlns:a16="http://schemas.microsoft.com/office/drawing/2014/main" id="{F394E33B-C3D1-458B-B2E1-0BF009CD3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1572" y="4648201"/>
            <a:ext cx="1632648" cy="1632648"/>
          </a:xfrm>
          <a:prstGeom prst="rect">
            <a:avLst/>
          </a:prstGeom>
        </p:spPr>
      </p:pic>
      <p:sp>
        <p:nvSpPr>
          <p:cNvPr id="25" name="Rectangle 2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037770"/>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Compiler Platform (“Roslyn”) open source</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dirty="0"/>
              <a:t>.NET Foundation: Part of .NET OSS Evolution</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photo 2 (8)">
            <a:extLst>
              <a:ext uri="{FF2B5EF4-FFF2-40B4-BE49-F238E27FC236}">
                <a16:creationId xmlns:a16="http://schemas.microsoft.com/office/drawing/2014/main" id="{CFA9FEA1-C23B-493C-B371-A2CB5E5619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855EE-33B2-4F0C-9148-3EB32D0DBC9F}"/>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2014: .NET Foundation Announced</a:t>
            </a:r>
          </a:p>
        </p:txBody>
      </p:sp>
      <p:cxnSp>
        <p:nvCxnSpPr>
          <p:cNvPr id="82" name="Straight Connector 8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104022"/>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Circa 2014:</a:t>
            </a:r>
            <a:br>
              <a:rPr lang="en-US" dirty="0">
                <a:solidFill>
                  <a:srgbClr val="FFFFFF"/>
                </a:solidFill>
              </a:rPr>
            </a:br>
            <a:r>
              <a:rPr lang="en-US" dirty="0">
                <a:solidFill>
                  <a:srgbClr val="FFFFFF"/>
                </a:solidFill>
              </a:rPr>
              <a:t> </a:t>
            </a:r>
            <a:br>
              <a:rPr lang="en-US" dirty="0">
                <a:solidFill>
                  <a:srgbClr val="FFFFFF"/>
                </a:solidFill>
              </a:rPr>
            </a:br>
            <a:r>
              <a:rPr lang="en-US" dirty="0">
                <a:solidFill>
                  <a:srgbClr val="FFFFFF"/>
                </a:solidFill>
              </a:rPr>
              <a:t>.NET was </a:t>
            </a:r>
            <a:br>
              <a:rPr lang="en-US" dirty="0">
                <a:solidFill>
                  <a:srgbClr val="FFFFFF"/>
                </a:solidFill>
              </a:rPr>
            </a:br>
            <a:r>
              <a:rPr lang="en-US" dirty="0">
                <a:solidFill>
                  <a:srgbClr val="FFFFFF"/>
                </a:solidFill>
              </a:rPr>
              <a:t>a part of Microsoft</a:t>
            </a:r>
          </a:p>
        </p:txBody>
      </p:sp>
      <p:sp>
        <p:nvSpPr>
          <p:cNvPr id="9" name="Oval 8">
            <a:extLst>
              <a:ext uri="{FF2B5EF4-FFF2-40B4-BE49-F238E27FC236}">
                <a16:creationId xmlns:a16="http://schemas.microsoft.com/office/drawing/2014/main" id="{9FA8683D-EDEE-4DEB-B1FE-79BFBEC218A6}"/>
              </a:ext>
            </a:extLst>
          </p:cNvPr>
          <p:cNvSpPr/>
          <p:nvPr/>
        </p:nvSpPr>
        <p:spPr>
          <a:xfrm>
            <a:off x="5542908" y="1012004"/>
            <a:ext cx="5676472" cy="513194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1" name="Rectangle 10">
            <a:extLst>
              <a:ext uri="{FF2B5EF4-FFF2-40B4-BE49-F238E27FC236}">
                <a16:creationId xmlns:a16="http://schemas.microsoft.com/office/drawing/2014/main" id="{36E75E82-3254-4E21-B7D3-07A06034BC66}"/>
              </a:ext>
            </a:extLst>
          </p:cNvPr>
          <p:cNvSpPr/>
          <p:nvPr/>
        </p:nvSpPr>
        <p:spPr>
          <a:xfrm>
            <a:off x="7969827" y="3883630"/>
            <a:ext cx="1002432" cy="1078788"/>
          </a:xfrm>
          <a:prstGeom prst="rect">
            <a:avLst/>
          </a:prstGeom>
          <a:solidFill>
            <a:srgbClr val="6820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Microsoft</a:t>
            </a:r>
            <a:br>
              <a:rPr lang="en-US" sz="16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a:t>
            </a:r>
            <a:r>
              <a:rPr lang="en-US" sz="3200" spc="-100" dirty="0">
                <a:latin typeface="Segoe UI" panose="020B0502040204020203" pitchFamily="34" charset="0"/>
                <a:cs typeface="Segoe UI" panose="020B0502040204020203" pitchFamily="34" charset="0"/>
              </a:rPr>
              <a:t>NET</a:t>
            </a:r>
            <a:endParaRPr lang="en-US" spc="-100" dirty="0">
              <a:latin typeface="Segoe UI" panose="020B050204020402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0EFD9859-690B-4287-951E-A88C9CCB1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437" y="2295793"/>
            <a:ext cx="3177212" cy="678577"/>
          </a:xfrm>
          <a:prstGeom prst="rect">
            <a:avLst/>
          </a:prstGeom>
        </p:spPr>
      </p:pic>
    </p:spTree>
    <p:extLst>
      <p:ext uri="{BB962C8B-B14F-4D97-AF65-F5344CB8AC3E}">
        <p14:creationId xmlns:p14="http://schemas.microsoft.com/office/powerpoint/2010/main" val="2032752938"/>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xfrm>
            <a:off x="683641" y="1031295"/>
            <a:ext cx="3941089" cy="4795408"/>
          </a:xfrm>
        </p:spPr>
        <p:txBody>
          <a:bodyPr>
            <a:normAutofit/>
          </a:bodyPr>
          <a:lstStyle/>
          <a:p>
            <a:r>
              <a:rPr lang="en-US" dirty="0">
                <a:solidFill>
                  <a:srgbClr val="FFFFFF"/>
                </a:solidFill>
              </a:rPr>
              <a:t>After:</a:t>
            </a:r>
            <a:br>
              <a:rPr lang="en-US" dirty="0">
                <a:solidFill>
                  <a:srgbClr val="FFFFFF"/>
                </a:solidFill>
              </a:rPr>
            </a:br>
            <a:r>
              <a:rPr lang="en-US" dirty="0">
                <a:solidFill>
                  <a:srgbClr val="FFFFFF"/>
                </a:solidFill>
              </a:rPr>
              <a:t> </a:t>
            </a:r>
            <a:br>
              <a:rPr lang="en-US" dirty="0">
                <a:solidFill>
                  <a:srgbClr val="FFFFFF"/>
                </a:solidFill>
              </a:rPr>
            </a:br>
            <a:r>
              <a:rPr lang="en-US" dirty="0">
                <a:solidFill>
                  <a:srgbClr val="FFFFFF"/>
                </a:solidFill>
              </a:rPr>
              <a:t>Microsoft </a:t>
            </a:r>
            <a:br>
              <a:rPr lang="en-US" dirty="0">
                <a:solidFill>
                  <a:srgbClr val="FFFFFF"/>
                </a:solidFill>
              </a:rPr>
            </a:br>
            <a:r>
              <a:rPr lang="en-US" dirty="0">
                <a:solidFill>
                  <a:srgbClr val="FFFFFF"/>
                </a:solidFill>
              </a:rPr>
              <a:t>is a part of the .NET Foundation</a:t>
            </a:r>
          </a:p>
        </p:txBody>
      </p:sp>
      <p:sp>
        <p:nvSpPr>
          <p:cNvPr id="5" name="Oval 4">
            <a:extLst>
              <a:ext uri="{FF2B5EF4-FFF2-40B4-BE49-F238E27FC236}">
                <a16:creationId xmlns:a16="http://schemas.microsoft.com/office/drawing/2014/main" id="{AB79B065-9473-4533-8FA3-AEC50FE7D1C2}"/>
              </a:ext>
            </a:extLst>
          </p:cNvPr>
          <p:cNvSpPr/>
          <p:nvPr/>
        </p:nvSpPr>
        <p:spPr>
          <a:xfrm>
            <a:off x="5410492" y="213188"/>
            <a:ext cx="6431623" cy="643162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D222AE4-F209-4BBD-895C-963CCE3F93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5167" y="3013584"/>
            <a:ext cx="3177212" cy="678577"/>
          </a:xfrm>
          <a:prstGeom prst="rect">
            <a:avLst/>
          </a:prstGeom>
        </p:spPr>
      </p:pic>
      <p:pic>
        <p:nvPicPr>
          <p:cNvPr id="13" name="Graphic 12">
            <a:extLst>
              <a:ext uri="{FF2B5EF4-FFF2-40B4-BE49-F238E27FC236}">
                <a16:creationId xmlns:a16="http://schemas.microsoft.com/office/drawing/2014/main" id="{9347E79A-A492-407A-B7CB-7D5FD58C9C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6689" y="213188"/>
            <a:ext cx="2719227" cy="2719227"/>
          </a:xfrm>
          <a:prstGeom prst="rect">
            <a:avLst/>
          </a:prstGeom>
        </p:spPr>
      </p:pic>
      <p:pic>
        <p:nvPicPr>
          <p:cNvPr id="14" name="Picture 13">
            <a:extLst>
              <a:ext uri="{FF2B5EF4-FFF2-40B4-BE49-F238E27FC236}">
                <a16:creationId xmlns:a16="http://schemas.microsoft.com/office/drawing/2014/main" id="{CC9AEF47-9745-4CDE-A7B8-CE48B2DD6D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13278" y="3709575"/>
            <a:ext cx="1160876" cy="956501"/>
          </a:xfrm>
          <a:prstGeom prst="rect">
            <a:avLst/>
          </a:prstGeom>
        </p:spPr>
      </p:pic>
      <p:pic>
        <p:nvPicPr>
          <p:cNvPr id="15" name="Picture 14">
            <a:extLst>
              <a:ext uri="{FF2B5EF4-FFF2-40B4-BE49-F238E27FC236}">
                <a16:creationId xmlns:a16="http://schemas.microsoft.com/office/drawing/2014/main" id="{455742C4-5373-4926-9FA9-DFF08800277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563833" y="4671345"/>
            <a:ext cx="2498890" cy="760756"/>
          </a:xfrm>
          <a:prstGeom prst="rect">
            <a:avLst/>
          </a:prstGeom>
        </p:spPr>
      </p:pic>
      <p:pic>
        <p:nvPicPr>
          <p:cNvPr id="16" name="Picture 2" descr="Image result for samsung logo">
            <a:extLst>
              <a:ext uri="{FF2B5EF4-FFF2-40B4-BE49-F238E27FC236}">
                <a16:creationId xmlns:a16="http://schemas.microsoft.com/office/drawing/2014/main" id="{EFC10248-E4C1-44C5-B4C8-1E8C124C9C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2377" y="3167378"/>
            <a:ext cx="2498890" cy="3965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google logo">
            <a:extLst>
              <a:ext uri="{FF2B5EF4-FFF2-40B4-BE49-F238E27FC236}">
                <a16:creationId xmlns:a16="http://schemas.microsoft.com/office/drawing/2014/main" id="{2F5852C3-753F-4E91-B9FB-897B1352F9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5167" y="3925213"/>
            <a:ext cx="2048112" cy="7717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unity logo">
            <a:extLst>
              <a:ext uri="{FF2B5EF4-FFF2-40B4-BE49-F238E27FC236}">
                <a16:creationId xmlns:a16="http://schemas.microsoft.com/office/drawing/2014/main" id="{905D8E67-9153-45FE-8985-D72B869C68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4" y="5458028"/>
            <a:ext cx="1747091" cy="6261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17FF2B1-6508-4C1D-AA74-BC90BECC97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4222" y="5295883"/>
            <a:ext cx="1900909" cy="950455"/>
          </a:xfrm>
          <a:prstGeom prst="rect">
            <a:avLst/>
          </a:prstGeom>
        </p:spPr>
      </p:pic>
      <p:pic>
        <p:nvPicPr>
          <p:cNvPr id="22" name="Picture 21">
            <a:extLst>
              <a:ext uri="{FF2B5EF4-FFF2-40B4-BE49-F238E27FC236}">
                <a16:creationId xmlns:a16="http://schemas.microsoft.com/office/drawing/2014/main" id="{B2B53491-BC22-4C22-B517-74FABB0E4C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6309" y="4394943"/>
            <a:ext cx="2122663" cy="1129256"/>
          </a:xfrm>
          <a:prstGeom prst="rect">
            <a:avLst/>
          </a:prstGeom>
        </p:spPr>
      </p:pic>
      <p:pic>
        <p:nvPicPr>
          <p:cNvPr id="24" name="Graphic 23">
            <a:extLst>
              <a:ext uri="{FF2B5EF4-FFF2-40B4-BE49-F238E27FC236}">
                <a16:creationId xmlns:a16="http://schemas.microsoft.com/office/drawing/2014/main" id="{67523148-F8FF-4175-BFB8-C9DDE7FA78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62376" y="3834563"/>
            <a:ext cx="2287709" cy="569024"/>
          </a:xfrm>
          <a:prstGeom prst="rect">
            <a:avLst/>
          </a:prstGeom>
        </p:spPr>
      </p:pic>
    </p:spTree>
    <p:extLst>
      <p:ext uri="{BB962C8B-B14F-4D97-AF65-F5344CB8AC3E}">
        <p14:creationId xmlns:p14="http://schemas.microsoft.com/office/powerpoint/2010/main" val="4193757544"/>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Compiler Platform (“Roslyn”) open source</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2.2 released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 preview</a:t>
            </a:r>
            <a:b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b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600" b="1"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WinForms and WPF go open source</a:t>
            </a: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 2019</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dirty="0"/>
              <a:t>.NET Foundation: Part of .NET OSS Evolution</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573293305"/>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1000"/>
                                        <p:tgtEl>
                                          <p:spTgt spid="48"/>
                                        </p:tgtEl>
                                      </p:cBhvr>
                                    </p:animEffect>
                                    <p:anim calcmode="lin" valueType="num">
                                      <p:cBhvr>
                                        <p:cTn id="68" dur="1000" fill="hold"/>
                                        <p:tgtEl>
                                          <p:spTgt spid="48"/>
                                        </p:tgtEl>
                                        <p:attrNameLst>
                                          <p:attrName>ppt_x</p:attrName>
                                        </p:attrNameLst>
                                      </p:cBhvr>
                                      <p:tavLst>
                                        <p:tav tm="0">
                                          <p:val>
                                            <p:strVal val="#ppt_x"/>
                                          </p:val>
                                        </p:tav>
                                        <p:tav tm="100000">
                                          <p:val>
                                            <p:strVal val="#ppt_x"/>
                                          </p:val>
                                        </p:tav>
                                      </p:tavLst>
                                    </p:anim>
                                    <p:anim calcmode="lin" valueType="num">
                                      <p:cBhvr>
                                        <p:cTn id="69" dur="1000" fill="hold"/>
                                        <p:tgtEl>
                                          <p:spTgt spid="4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000"/>
                                        <p:tgtEl>
                                          <p:spTgt spid="54"/>
                                        </p:tgtEl>
                                      </p:cBhvr>
                                    </p:animEffect>
                                    <p:anim calcmode="lin" valueType="num">
                                      <p:cBhvr>
                                        <p:cTn id="73" dur="1000" fill="hold"/>
                                        <p:tgtEl>
                                          <p:spTgt spid="54"/>
                                        </p:tgtEl>
                                        <p:attrNameLst>
                                          <p:attrName>ppt_x</p:attrName>
                                        </p:attrNameLst>
                                      </p:cBhvr>
                                      <p:tavLst>
                                        <p:tav tm="0">
                                          <p:val>
                                            <p:strVal val="#ppt_x"/>
                                          </p:val>
                                        </p:tav>
                                        <p:tav tm="100000">
                                          <p:val>
                                            <p:strVal val="#ppt_x"/>
                                          </p:val>
                                        </p:tav>
                                      </p:tavLst>
                                    </p:anim>
                                    <p:anim calcmode="lin" valueType="num">
                                      <p:cBhvr>
                                        <p:cTn id="74" dur="10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1000"/>
                                        <p:tgtEl>
                                          <p:spTgt spid="58"/>
                                        </p:tgtEl>
                                      </p:cBhvr>
                                    </p:animEffect>
                                    <p:anim calcmode="lin" valueType="num">
                                      <p:cBhvr>
                                        <p:cTn id="78" dur="1000" fill="hold"/>
                                        <p:tgtEl>
                                          <p:spTgt spid="58"/>
                                        </p:tgtEl>
                                        <p:attrNameLst>
                                          <p:attrName>ppt_x</p:attrName>
                                        </p:attrNameLst>
                                      </p:cBhvr>
                                      <p:tavLst>
                                        <p:tav tm="0">
                                          <p:val>
                                            <p:strVal val="#ppt_x"/>
                                          </p:val>
                                        </p:tav>
                                        <p:tav tm="100000">
                                          <p:val>
                                            <p:strVal val="#ppt_x"/>
                                          </p:val>
                                        </p:tav>
                                      </p:tavLst>
                                    </p:anim>
                                    <p:anim calcmode="lin" valueType="num">
                                      <p:cBhvr>
                                        <p:cTn id="79" dur="1000" fill="hold"/>
                                        <p:tgtEl>
                                          <p:spTgt spid="5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505050"/>
                </a:solidFill>
                <a:effectLst/>
                <a:uLnTx/>
                <a:uFillTx/>
                <a:latin typeface="Segoe UI Semibold"/>
                <a:ea typeface="+mn-ea"/>
                <a:cs typeface="+mn-cs"/>
              </a:rPr>
              <a:t>.NET open source </a:t>
            </a:r>
            <a:br>
              <a:rPr kumimoji="0" lang="en-US" sz="3600" b="0" i="0" u="none" strike="noStrike" kern="1200" cap="none" spc="-50" normalizeH="0" baseline="0" noProof="0" dirty="0">
                <a:ln>
                  <a:noFill/>
                </a:ln>
                <a:solidFill>
                  <a:srgbClr val="505050"/>
                </a:solidFill>
                <a:effectLst/>
                <a:uLnTx/>
                <a:uFillTx/>
                <a:latin typeface="Segoe UI Semibold"/>
                <a:ea typeface="+mn-ea"/>
                <a:cs typeface="+mn-cs"/>
              </a:rPr>
            </a:br>
            <a:r>
              <a:rPr kumimoji="0" lang="en-US" sz="3600" b="0" i="0" u="none" strike="noStrike" kern="1200" cap="none" spc="-50" normalizeH="0" baseline="0" noProof="0" dirty="0">
                <a:ln>
                  <a:noFill/>
                </a:ln>
                <a:solidFill>
                  <a:srgbClr val="505050"/>
                </a:solidFill>
                <a:effectLst/>
                <a:uLnTx/>
                <a:uFillTx/>
                <a:latin typeface="Segoe UI Semibold"/>
                <a:ea typeface="+mn-ea"/>
                <a:cs typeface="+mn-cs"/>
              </a:rPr>
              <a:t>community</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E2149DB-24EB-4EDB-ADD6-A50793F9772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What We’ve Been Doing</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7EEEB854-12FA-4EB8-BC94-435F75398ECC}"/>
              </a:ext>
            </a:extLst>
          </p:cNvPr>
          <p:cNvGraphicFramePr>
            <a:graphicFrameLocks noGrp="1"/>
          </p:cNvGraphicFramePr>
          <p:nvPr>
            <p:ph idx="1"/>
            <p:extLst>
              <p:ext uri="{D42A27DB-BD31-4B8C-83A1-F6EECF244321}">
                <p14:modId xmlns:p14="http://schemas.microsoft.com/office/powerpoint/2010/main" val="4936252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1481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StackExchange.Redis</a:t>
              </a:r>
              <a:endParaRPr kumimoji="0" lang="en-US" sz="146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Words>
  <Application>Microsoft Office PowerPoint</Application>
  <PresentationFormat>Widescreen</PresentationFormat>
  <Paragraphs>167</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Eras Bold ITC</vt:lpstr>
      <vt:lpstr>Segoe UI</vt:lpstr>
      <vt:lpstr>Segoe UI Semibold</vt:lpstr>
      <vt:lpstr>1_Office Theme</vt:lpstr>
      <vt:lpstr>PowerPoint Presentation</vt:lpstr>
      <vt:lpstr>.NET Foundation: Part of .NET OSS Evolution</vt:lpstr>
      <vt:lpstr>2014: .NET Foundation Announced</vt:lpstr>
      <vt:lpstr>Circa 2014:   .NET was  a part of Microsoft</vt:lpstr>
      <vt:lpstr>After:   Microsoft  is a part of the .NET Foundation</vt:lpstr>
      <vt:lpstr>.NET Foundation: Part of .NET OSS Evolution</vt:lpstr>
      <vt:lpstr>PowerPoint Presentation</vt:lpstr>
      <vt:lpstr>What We’ve Been Doing</vt:lpstr>
      <vt:lpstr>PowerPoint Presentation</vt:lpstr>
      <vt:lpstr>PowerPoint Presentation</vt:lpstr>
      <vt:lpstr>Announcing .NET Conf 2019</vt:lpstr>
      <vt:lpstr>PowerPoint Presentation</vt:lpstr>
      <vt:lpstr>What’s New</vt:lpstr>
      <vt:lpstr>PowerPoint Presentation</vt:lpstr>
      <vt:lpstr>Membership &amp; Elections </vt:lpstr>
      <vt:lpstr>Membership &amp; Elections </vt:lpstr>
      <vt:lpstr>.NET Foundation Action Groups</vt:lpstr>
      <vt:lpstr>Get Involved</vt:lpstr>
      <vt:lpstr>https://dotnetfoundation.org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2019-07-11T22:24:08Z</dcterms:created>
  <dcterms:modified xsi:type="dcterms:W3CDTF">2019-07-12T12:27:10Z</dcterms:modified>
</cp:coreProperties>
</file>